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7" r:id="rId2"/>
    <p:sldId id="277" r:id="rId3"/>
    <p:sldId id="272" r:id="rId4"/>
    <p:sldId id="279" r:id="rId5"/>
    <p:sldId id="290" r:id="rId6"/>
    <p:sldId id="295" r:id="rId7"/>
    <p:sldId id="298" r:id="rId8"/>
    <p:sldId id="284" r:id="rId9"/>
    <p:sldId id="281" r:id="rId10"/>
    <p:sldId id="280" r:id="rId11"/>
    <p:sldId id="265" r:id="rId12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95"/>
            <p14:sldId id="298"/>
            <p14:sldId id="284"/>
            <p14:sldId id="281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5550"/>
    <a:srgbClr val="212227"/>
    <a:srgbClr val="E9E9EA"/>
    <a:srgbClr val="D3D3D4"/>
    <a:srgbClr val="8C7D74"/>
    <a:srgbClr val="524944"/>
    <a:srgbClr val="D4CFC5"/>
    <a:srgbClr val="C4BCB8"/>
    <a:srgbClr val="D9D4D1"/>
    <a:srgbClr val="D1A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932" autoAdjust="0"/>
  </p:normalViewPr>
  <p:slideViewPr>
    <p:cSldViewPr snapToGrid="0" showGuides="1">
      <p:cViewPr>
        <p:scale>
          <a:sx n="100" d="100"/>
          <a:sy n="100" d="100"/>
        </p:scale>
        <p:origin x="348" y="84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93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6.wdp"/><Relationship Id="rId1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17.jpeg"/><Relationship Id="rId12" Type="http://schemas.openxmlformats.org/officeDocument/2006/relationships/image" Target="../media/image25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microsoft.com/office/2007/relationships/hdphoto" Target="../media/hdphoto4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5" Type="http://schemas.microsoft.com/office/2007/relationships/hdphoto" Target="../media/hdphoto3.wdp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5.png"/><Relationship Id="rId3" Type="http://schemas.microsoft.com/office/2007/relationships/hdphoto" Target="../media/hdphoto7.wdp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" Type="http://schemas.openxmlformats.org/officeDocument/2006/relationships/image" Target="../media/image3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1.png"/><Relationship Id="rId5" Type="http://schemas.openxmlformats.org/officeDocument/2006/relationships/image" Target="../media/image33.png"/><Relationship Id="rId15" Type="http://schemas.openxmlformats.org/officeDocument/2006/relationships/image" Target="../media/image27.png"/><Relationship Id="rId10" Type="http://schemas.openxmlformats.org/officeDocument/2006/relationships/image" Target="../media/image20.png"/><Relationship Id="rId4" Type="http://schemas.openxmlformats.org/officeDocument/2006/relationships/image" Target="../media/image32.png"/><Relationship Id="rId9" Type="http://schemas.microsoft.com/office/2007/relationships/hdphoto" Target="../media/hdphoto5.wdp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E972847B-D428-FB02-FDDC-20FA081C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46BC75-B683-1C8F-A3D0-CDD379E7590C}"/>
              </a:ext>
            </a:extLst>
          </p:cNvPr>
          <p:cNvGrpSpPr/>
          <p:nvPr/>
        </p:nvGrpSpPr>
        <p:grpSpPr>
          <a:xfrm>
            <a:off x="5840173" y="785026"/>
            <a:ext cx="5662526" cy="5857622"/>
            <a:chOff x="5840173" y="785026"/>
            <a:chExt cx="5662526" cy="58576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8780A4-6008-7DD9-8ED5-6915F77B571C}"/>
                </a:ext>
              </a:extLst>
            </p:cNvPr>
            <p:cNvGrpSpPr/>
            <p:nvPr/>
          </p:nvGrpSpPr>
          <p:grpSpPr>
            <a:xfrm>
              <a:off x="5893071" y="5377012"/>
              <a:ext cx="5372384" cy="1265636"/>
              <a:chOff x="5949633" y="5377012"/>
              <a:chExt cx="5372384" cy="1265636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ECA17E3-3E13-CB38-59AD-A69F0F662D08}"/>
                  </a:ext>
                </a:extLst>
              </p:cNvPr>
              <p:cNvGrpSpPr/>
              <p:nvPr/>
            </p:nvGrpSpPr>
            <p:grpSpPr>
              <a:xfrm>
                <a:off x="5949633" y="5377012"/>
                <a:ext cx="5372384" cy="1265636"/>
                <a:chOff x="6118593" y="5377012"/>
                <a:chExt cx="5372384" cy="1265636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4160F1E-0937-AF85-DA30-F5DF0EC5E444}"/>
                    </a:ext>
                  </a:extLst>
                </p:cNvPr>
                <p:cNvSpPr/>
                <p:nvPr/>
              </p:nvSpPr>
              <p:spPr>
                <a:xfrm>
                  <a:off x="6118593" y="5377012"/>
                  <a:ext cx="5372384" cy="1265636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144B728-1246-D602-3E09-431C5699214F}"/>
                    </a:ext>
                  </a:extLst>
                </p:cNvPr>
                <p:cNvGrpSpPr/>
                <p:nvPr/>
              </p:nvGrpSpPr>
              <p:grpSpPr>
                <a:xfrm>
                  <a:off x="6222005" y="5429388"/>
                  <a:ext cx="2563252" cy="1115451"/>
                  <a:chOff x="6062211" y="5426622"/>
                  <a:chExt cx="2563252" cy="111545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F411B64-BC12-5872-20A2-AE0BEE40C30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1572" y="5642660"/>
                    <a:ext cx="2503891" cy="89941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게이지 회복량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클러스터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각성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0.1527</a:t>
                    </a:r>
                    <a:endPara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1B0FCD9-27D1-AA69-7FB0-D1EA72D3C4BE}"/>
                      </a:ext>
                    </a:extLst>
                  </p:cNvPr>
                  <p:cNvSpPr txBox="1"/>
                  <p:nvPr/>
                </p:nvSpPr>
                <p:spPr>
                  <a:xfrm>
                    <a:off x="6062211" y="5426622"/>
                    <a:ext cx="47288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특화 계수</a:t>
                    </a:r>
                  </a:p>
                </p:txBody>
              </p:sp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58EF270-A851-5753-25EC-53F1AB75EEFA}"/>
                  </a:ext>
                </a:extLst>
              </p:cNvPr>
              <p:cNvGrpSpPr/>
              <p:nvPr/>
            </p:nvGrpSpPr>
            <p:grpSpPr>
              <a:xfrm>
                <a:off x="9169831" y="5429388"/>
                <a:ext cx="1966134" cy="907702"/>
                <a:chOff x="9713973" y="5426622"/>
                <a:chExt cx="1966134" cy="90770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AAB68-2984-71C8-30CE-FDCCF73FE22B}"/>
                    </a:ext>
                  </a:extLst>
                </p:cNvPr>
                <p:cNvSpPr txBox="1"/>
                <p:nvPr/>
              </p:nvSpPr>
              <p:spPr>
                <a:xfrm>
                  <a:off x="9767724" y="5642660"/>
                  <a:ext cx="1912383" cy="691664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DE01E0F-749F-4506-B34E-05176428DBCC}"/>
                    </a:ext>
                  </a:extLst>
                </p:cNvPr>
                <p:cNvSpPr txBox="1"/>
                <p:nvPr/>
              </p:nvSpPr>
              <p:spPr>
                <a:xfrm>
                  <a:off x="9713973" y="5426622"/>
                  <a:ext cx="22121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스탯</a:t>
                  </a: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CA3D3F-B9AC-1459-6A91-25EF8361CFF4}"/>
                </a:ext>
              </a:extLst>
            </p:cNvPr>
            <p:cNvGrpSpPr/>
            <p:nvPr/>
          </p:nvGrpSpPr>
          <p:grpSpPr>
            <a:xfrm>
              <a:off x="5840173" y="785026"/>
              <a:ext cx="5662526" cy="4287135"/>
              <a:chOff x="5840173" y="785026"/>
              <a:chExt cx="5662526" cy="428713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F06FD19-4D5E-3B4F-BC65-13C4EADFFE3C}"/>
                  </a:ext>
                </a:extLst>
              </p:cNvPr>
              <p:cNvGrpSpPr/>
              <p:nvPr/>
            </p:nvGrpSpPr>
            <p:grpSpPr>
              <a:xfrm>
                <a:off x="5840173" y="785026"/>
                <a:ext cx="5425282" cy="913121"/>
                <a:chOff x="5840173" y="785026"/>
                <a:chExt cx="5425282" cy="9131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FD83FED-D642-B53A-16D1-461D0D8AA8B5}"/>
                    </a:ext>
                  </a:extLst>
                </p:cNvPr>
                <p:cNvSpPr txBox="1"/>
                <p:nvPr/>
              </p:nvSpPr>
              <p:spPr>
                <a:xfrm>
                  <a:off x="5840173" y="785026"/>
                  <a:ext cx="5317481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우리는 더욱 발전할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 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우주의 진리를 통해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11FE7E-012D-0AE3-4532-5E3F77625163}"/>
                    </a:ext>
                  </a:extLst>
                </p:cNvPr>
                <p:cNvSpPr txBox="1"/>
                <p:nvPr/>
              </p:nvSpPr>
              <p:spPr>
                <a:xfrm>
                  <a:off x="5946691" y="1170759"/>
                  <a:ext cx="5318764" cy="5273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사용하는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그려 우주의 현상들을 재현하거나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힘으로 강력한 피해를 줍니다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C5C8C75-EA3C-73EB-B13D-E93970F985F8}"/>
                  </a:ext>
                </a:extLst>
              </p:cNvPr>
              <p:cNvGrpSpPr/>
              <p:nvPr/>
            </p:nvGrpSpPr>
            <p:grpSpPr>
              <a:xfrm>
                <a:off x="5946691" y="1876013"/>
                <a:ext cx="5556008" cy="3196148"/>
                <a:chOff x="5946691" y="1876013"/>
                <a:chExt cx="5556008" cy="3196148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36DE271-26A0-F64B-8C2D-2FFB855A1CB1}"/>
                    </a:ext>
                  </a:extLst>
                </p:cNvPr>
                <p:cNvGrpSpPr/>
                <p:nvPr/>
              </p:nvGrpSpPr>
              <p:grpSpPr>
                <a:xfrm>
                  <a:off x="5946691" y="1876013"/>
                  <a:ext cx="5556008" cy="1379440"/>
                  <a:chOff x="5946691" y="1876013"/>
                  <a:chExt cx="5556008" cy="1379440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C62ACD-721C-4C18-6CE7-A4D98A1430CF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1876013"/>
                    <a:ext cx="1378904" cy="40011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 anchor="ctr" anchorCtr="0">
                    <a:spAutoFit/>
                  </a:bodyPr>
                  <a:lstStyle/>
                  <a:p>
                    <a:r>
                      <a:rPr lang="en-US" altLang="ko-KR" sz="2000" b="1" spc="100" dirty="0">
                        <a:solidFill>
                          <a:srgbClr val="D1AB84"/>
                        </a:solidFill>
                        <a:latin typeface="Cinzel" panose="00000500000000000000" pitchFamily="50" charset="0"/>
                        <a:ea typeface="나눔명조 ExtraBold" panose="02020603020101020101" pitchFamily="18" charset="-127"/>
                      </a:rPr>
                      <a:t>IDENTITY</a:t>
                    </a:r>
                    <a:endParaRPr lang="ko-KR" altLang="en-US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9C63FD8-A012-C9A7-9481-2E556413272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2266400"/>
                    <a:ext cx="5556008" cy="98905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 err="1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아스트로맨서는 사용한 스킬을 기록할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스킬의 양상에 따라 다른 버프 효과를 얻을 수 있고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기록된 두 스킬의 양상이 일치한다면 클러스터 스킬을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맞는 버프 효과들과 클러스터 스킬을 활용해 전략적인 전투를 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F81ED12-EB86-5CC8-7F2F-E505C358E8B7}"/>
                    </a:ext>
                  </a:extLst>
                </p:cNvPr>
                <p:cNvGrpSpPr/>
                <p:nvPr/>
              </p:nvGrpSpPr>
              <p:grpSpPr>
                <a:xfrm>
                  <a:off x="6096000" y="3362140"/>
                  <a:ext cx="4830821" cy="1710021"/>
                  <a:chOff x="6096000" y="3362140"/>
                  <a:chExt cx="4830821" cy="171002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A789162-C5E5-D542-DE07-2759D9355CDB}"/>
                      </a:ext>
                    </a:extLst>
                  </p:cNvPr>
                  <p:cNvGrpSpPr/>
                  <p:nvPr/>
                </p:nvGrpSpPr>
                <p:grpSpPr>
                  <a:xfrm>
                    <a:off x="9479422" y="3362140"/>
                    <a:ext cx="1447399" cy="1710021"/>
                    <a:chOff x="9271706" y="4825279"/>
                    <a:chExt cx="1447399" cy="1710021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26AB3F-72CD-F4C0-EAAC-86CA769B30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7018" y="6289079"/>
                      <a:ext cx="109677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</a:p>
                  </p:txBody>
                </p:sp>
                <p:pic>
                  <p:nvPicPr>
                    <p:cNvPr id="12" name="그림 11" descr="장치, 시계, 나침반, 측정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420D19-0365-710B-A3CF-0C5E6835CE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71706" y="4825279"/>
                      <a:ext cx="1447399" cy="144739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406468B6-D480-A403-A4F7-721B483055F6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3487299"/>
                    <a:ext cx="2160790" cy="1584862"/>
                    <a:chOff x="6096000" y="3487299"/>
                    <a:chExt cx="2160790" cy="1584862"/>
                  </a:xfrm>
                </p:grpSpPr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CC51AC2-8613-5AD7-C6C9-B22A63115D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460" y="4825940"/>
                      <a:ext cx="16818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 err="1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레코드</a:t>
                      </a:r>
                    </a:p>
                  </p:txBody>
                </p:sp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A7897EF8-1390-31AD-A650-80B181521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6000" y="3487299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5D4BE618-24CD-ADCF-2FBD-58AD6F8E34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3CEAC6C5-4256-FFF2-390F-FBBE6D7F39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3" name="Picture 2">
                            <a:extLst>
                              <a:ext uri="{FF2B5EF4-FFF2-40B4-BE49-F238E27FC236}">
                                <a16:creationId xmlns:a16="http://schemas.microsoft.com/office/drawing/2014/main" id="{F4F50BE1-93DA-4B6F-A3DE-D85887FB99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029C5D8E-E006-255A-6F60-ED80ED64D8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28" name="그룹 27">
                          <a:extLst>
                            <a:ext uri="{FF2B5EF4-FFF2-40B4-BE49-F238E27FC236}">
                              <a16:creationId xmlns:a16="http://schemas.microsoft.com/office/drawing/2014/main" id="{89BC98EC-4EB7-80FB-A69D-23A3C07B6E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29" name="타원 28">
                            <a:extLst>
                              <a:ext uri="{FF2B5EF4-FFF2-40B4-BE49-F238E27FC236}">
                                <a16:creationId xmlns:a16="http://schemas.microsoft.com/office/drawing/2014/main" id="{70854281-94DD-F60D-6AE8-51A8ADF737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0" name="그룹 29">
                            <a:extLst>
                              <a:ext uri="{FF2B5EF4-FFF2-40B4-BE49-F238E27FC236}">
                                <a16:creationId xmlns:a16="http://schemas.microsoft.com/office/drawing/2014/main" id="{2103AD5F-403B-5670-58B1-3BAE150F5C4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1" name="Picture 6">
                              <a:extLst>
                                <a:ext uri="{FF2B5EF4-FFF2-40B4-BE49-F238E27FC236}">
                                  <a16:creationId xmlns:a16="http://schemas.microsoft.com/office/drawing/2014/main" id="{DE2A48BC-308C-B261-E49A-86ECD3C0F2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2" name="Picture 2">
                              <a:extLst>
                                <a:ext uri="{FF2B5EF4-FFF2-40B4-BE49-F238E27FC236}">
                                  <a16:creationId xmlns:a16="http://schemas.microsoft.com/office/drawing/2014/main" id="{278BF4B1-895F-4ACB-F714-E95EDD9E763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CF6EE0C7-836B-28A7-221D-AFA141A1B2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781DD8D5-CC85-DFBB-1D80-2ECEC89A27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512" y="3487299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A4E292E2-3A95-FB49-5228-3080B79CB0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82967744-8EC0-FF8E-C6CB-D72AA4247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36" name="Picture 2">
                          <a:extLst>
                            <a:ext uri="{FF2B5EF4-FFF2-40B4-BE49-F238E27FC236}">
                              <a16:creationId xmlns:a16="http://schemas.microsoft.com/office/drawing/2014/main" id="{5DA3D74C-57BB-A799-EEA3-8651A7A26E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7" name="그룹 6">
                          <a:extLst>
                            <a:ext uri="{FF2B5EF4-FFF2-40B4-BE49-F238E27FC236}">
                              <a16:creationId xmlns:a16="http://schemas.microsoft.com/office/drawing/2014/main" id="{510AC45E-C205-9492-784B-D7FDE5DDE5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5" name="그룹 14">
                            <a:extLst>
                              <a:ext uri="{FF2B5EF4-FFF2-40B4-BE49-F238E27FC236}">
                                <a16:creationId xmlns:a16="http://schemas.microsoft.com/office/drawing/2014/main" id="{3BA9C43B-2728-2AD7-442B-4F36C12CE2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4" name="Picture 16">
                              <a:extLst>
                                <a:ext uri="{FF2B5EF4-FFF2-40B4-BE49-F238E27FC236}">
                                  <a16:creationId xmlns:a16="http://schemas.microsoft.com/office/drawing/2014/main" id="{D3AB08B8-87B6-2FC2-0E07-86D48257423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1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40" name="Picture 16">
                              <a:extLst>
                                <a:ext uri="{FF2B5EF4-FFF2-40B4-BE49-F238E27FC236}">
                                  <a16:creationId xmlns:a16="http://schemas.microsoft.com/office/drawing/2014/main" id="{67EB13F1-7634-F04F-5295-ACB9DD40703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6" name="그룹 15">
                            <a:extLst>
                              <a:ext uri="{FF2B5EF4-FFF2-40B4-BE49-F238E27FC236}">
                                <a16:creationId xmlns:a16="http://schemas.microsoft.com/office/drawing/2014/main" id="{1C59E45D-0AF4-D670-A1B4-7DACBE2613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21" name="Picture 16">
                              <a:extLst>
                                <a:ext uri="{FF2B5EF4-FFF2-40B4-BE49-F238E27FC236}">
                                  <a16:creationId xmlns:a16="http://schemas.microsoft.com/office/drawing/2014/main" id="{1B05D4E1-053F-B5BC-DCC4-F31DFC5536E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2" name="Picture 16">
                              <a:extLst>
                                <a:ext uri="{FF2B5EF4-FFF2-40B4-BE49-F238E27FC236}">
                                  <a16:creationId xmlns:a16="http://schemas.microsoft.com/office/drawing/2014/main" id="{58A0A6F3-2D8C-0586-6E50-D0501D23235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53" name="Picture 2">
                          <a:extLst>
                            <a:ext uri="{FF2B5EF4-FFF2-40B4-BE49-F238E27FC236}">
                              <a16:creationId xmlns:a16="http://schemas.microsoft.com/office/drawing/2014/main" id="{157E57C9-00F2-AA63-7B2C-673EB0F5EA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5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82F63E3-5903-F9C0-EF5A-11415EA35F60}"/>
              </a:ext>
            </a:extLst>
          </p:cNvPr>
          <p:cNvGrpSpPr/>
          <p:nvPr/>
        </p:nvGrpSpPr>
        <p:grpSpPr>
          <a:xfrm>
            <a:off x="1450974" y="727199"/>
            <a:ext cx="4747111" cy="1408077"/>
            <a:chOff x="1450974" y="727199"/>
            <a:chExt cx="4747111" cy="14080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BC4A01-AA2C-371A-61D0-E579BB342FE8}"/>
                </a:ext>
              </a:extLst>
            </p:cNvPr>
            <p:cNvSpPr txBox="1"/>
            <p:nvPr/>
          </p:nvSpPr>
          <p:spPr>
            <a:xfrm>
              <a:off x="1450975" y="988809"/>
              <a:ext cx="381354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채운 후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A6C9A7B-0150-64FE-FE86-F928D3EDA750}"/>
                </a:ext>
              </a:extLst>
            </p:cNvPr>
            <p:cNvSpPr txBox="1"/>
            <p:nvPr/>
          </p:nvSpPr>
          <p:spPr>
            <a:xfrm>
              <a:off x="1450975" y="1235030"/>
              <a:ext cx="4747110" cy="900246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스킬을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게이지에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양상에 따라 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88BC3D-DBF4-F300-62FC-B8B7C1D6635B}"/>
                </a:ext>
              </a:extLst>
            </p:cNvPr>
            <p:cNvSpPr txBox="1"/>
            <p:nvPr/>
          </p:nvSpPr>
          <p:spPr>
            <a:xfrm>
              <a:off x="1450974" y="727199"/>
              <a:ext cx="2975173" cy="261610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2C7601-5121-2F6D-5D3C-86809B942B7F}"/>
              </a:ext>
            </a:extLst>
          </p:cNvPr>
          <p:cNvGrpSpPr/>
          <p:nvPr/>
        </p:nvGrpSpPr>
        <p:grpSpPr>
          <a:xfrm>
            <a:off x="1450975" y="2858820"/>
            <a:ext cx="3908121" cy="710451"/>
            <a:chOff x="1450975" y="2858820"/>
            <a:chExt cx="3908121" cy="71045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1CCE429-242E-FFE6-142D-D8EB4F212E25}"/>
                </a:ext>
              </a:extLst>
            </p:cNvPr>
            <p:cNvSpPr txBox="1"/>
            <p:nvPr/>
          </p:nvSpPr>
          <p:spPr>
            <a:xfrm>
              <a:off x="1450975" y="2858820"/>
              <a:ext cx="390812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적에게 스킬을 적중하면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99D0F-0CDA-BAF2-80F4-79D95C45A19A}"/>
                </a:ext>
              </a:extLst>
            </p:cNvPr>
            <p:cNvSpPr txBox="1"/>
            <p:nvPr/>
          </p:nvSpPr>
          <p:spPr>
            <a:xfrm>
              <a:off x="1450975" y="3105041"/>
              <a:ext cx="321784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6A39-3E96-0088-0BFF-4F024DF1B35E}"/>
              </a:ext>
            </a:extLst>
          </p:cNvPr>
          <p:cNvGrpSpPr/>
          <p:nvPr/>
        </p:nvGrpSpPr>
        <p:grpSpPr>
          <a:xfrm>
            <a:off x="1450975" y="3768957"/>
            <a:ext cx="10514013" cy="2936643"/>
            <a:chOff x="1450975" y="3768957"/>
            <a:chExt cx="10514013" cy="293664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9534FE-7804-C4A6-620C-200AD5133B40}"/>
                </a:ext>
              </a:extLst>
            </p:cNvPr>
            <p:cNvGrpSpPr/>
            <p:nvPr/>
          </p:nvGrpSpPr>
          <p:grpSpPr>
            <a:xfrm>
              <a:off x="1450975" y="4027426"/>
              <a:ext cx="10514013" cy="2678174"/>
              <a:chOff x="1450975" y="4027426"/>
              <a:chExt cx="10514013" cy="267817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68172CD-EDCF-7DEF-55A4-F32EDFCBC7AF}"/>
                  </a:ext>
                </a:extLst>
              </p:cNvPr>
              <p:cNvGrpSpPr/>
              <p:nvPr/>
            </p:nvGrpSpPr>
            <p:grpSpPr>
              <a:xfrm>
                <a:off x="1450975" y="4027426"/>
                <a:ext cx="3217845" cy="2567937"/>
                <a:chOff x="1450975" y="4027426"/>
                <a:chExt cx="3217845" cy="2567937"/>
              </a:xfrm>
            </p:grpSpPr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14027E13-F028-2E57-20AF-EC4F9DE4F603}"/>
                    </a:ext>
                  </a:extLst>
                </p:cNvPr>
                <p:cNvGrpSpPr/>
                <p:nvPr/>
              </p:nvGrpSpPr>
              <p:grpSpPr>
                <a:xfrm>
                  <a:off x="1450975" y="4027426"/>
                  <a:ext cx="3217845" cy="449830"/>
                  <a:chOff x="1450975" y="4027426"/>
                  <a:chExt cx="3217845" cy="449830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708C07B4-4F06-AE81-999C-857B1EEBBCAD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5" name="TextBox 1074">
                    <a:extLst>
                      <a:ext uri="{FF2B5EF4-FFF2-40B4-BE49-F238E27FC236}">
                        <a16:creationId xmlns:a16="http://schemas.microsoft.com/office/drawing/2014/main" id="{3BEE0CBF-AB4C-5722-E539-058A198B171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0716" y="4129231"/>
                    <a:ext cx="83837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DD6FDBB-A3A9-0A28-2765-214CD6CEE857}"/>
                    </a:ext>
                  </a:extLst>
                </p:cNvPr>
                <p:cNvGrpSpPr/>
                <p:nvPr/>
              </p:nvGrpSpPr>
              <p:grpSpPr>
                <a:xfrm>
                  <a:off x="1663053" y="4656664"/>
                  <a:ext cx="2793689" cy="1938699"/>
                  <a:chOff x="1632458" y="4656664"/>
                  <a:chExt cx="2793689" cy="1938699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66E7469A-6335-8D7A-3CC5-8D0759D08F6E}"/>
                      </a:ext>
                    </a:extLst>
                  </p:cNvPr>
                  <p:cNvGrpSpPr/>
                  <p:nvPr/>
                </p:nvGrpSpPr>
                <p:grpSpPr>
                  <a:xfrm>
                    <a:off x="1632458" y="4656664"/>
                    <a:ext cx="2340428" cy="1938699"/>
                    <a:chOff x="1537010" y="4656664"/>
                    <a:chExt cx="2340428" cy="1938699"/>
                  </a:xfrm>
                </p:grpSpPr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D8812491-4EEA-03C0-3676-AC345134A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010" y="4993458"/>
                      <a:ext cx="1537358" cy="1601905"/>
                      <a:chOff x="3103095" y="5203120"/>
                      <a:chExt cx="982354" cy="1023597"/>
                    </a:xfrm>
                  </p:grpSpPr>
                  <p:grpSp>
                    <p:nvGrpSpPr>
                      <p:cNvPr id="1156" name="그룹 1155">
                        <a:extLst>
                          <a:ext uri="{FF2B5EF4-FFF2-40B4-BE49-F238E27FC236}">
                            <a16:creationId xmlns:a16="http://schemas.microsoft.com/office/drawing/2014/main" id="{E90F54B8-3C4D-893D-03EF-E4246F9723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5133" y="5312922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1162" name="Picture 2">
                          <a:extLst>
                            <a:ext uri="{FF2B5EF4-FFF2-40B4-BE49-F238E27FC236}">
                              <a16:creationId xmlns:a16="http://schemas.microsoft.com/office/drawing/2014/main" id="{E1AD5D34-2519-338A-B491-8E06F2CA8C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163" name="타원 1162">
                          <a:extLst>
                            <a:ext uri="{FF2B5EF4-FFF2-40B4-BE49-F238E27FC236}">
                              <a16:creationId xmlns:a16="http://schemas.microsoft.com/office/drawing/2014/main" id="{E91DC5F7-7643-2505-F80F-FC3875686F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57" name="그룹 1156">
                        <a:extLst>
                          <a:ext uri="{FF2B5EF4-FFF2-40B4-BE49-F238E27FC236}">
                            <a16:creationId xmlns:a16="http://schemas.microsoft.com/office/drawing/2014/main" id="{A01246D0-09B2-CC93-2A14-8B8457CC71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095" y="5203120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1158" name="타원 1157">
                          <a:extLst>
                            <a:ext uri="{FF2B5EF4-FFF2-40B4-BE49-F238E27FC236}">
                              <a16:creationId xmlns:a16="http://schemas.microsoft.com/office/drawing/2014/main" id="{42B581D6-EF65-8B57-E63C-8D09030E57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59" name="그룹 1158">
                          <a:extLst>
                            <a:ext uri="{FF2B5EF4-FFF2-40B4-BE49-F238E27FC236}">
                              <a16:creationId xmlns:a16="http://schemas.microsoft.com/office/drawing/2014/main" id="{7C52FCA4-E54A-AF51-8B28-CFC6DFB70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1160" name="Picture 6">
                            <a:extLst>
                              <a:ext uri="{FF2B5EF4-FFF2-40B4-BE49-F238E27FC236}">
                                <a16:creationId xmlns:a16="http://schemas.microsoft.com/office/drawing/2014/main" id="{1502D996-A18F-68B4-74C2-4D166F3F13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61" name="Picture 2">
                            <a:extLst>
                              <a:ext uri="{FF2B5EF4-FFF2-40B4-BE49-F238E27FC236}">
                                <a16:creationId xmlns:a16="http://schemas.microsoft.com/office/drawing/2014/main" id="{737A6079-9F35-7C62-1805-92888A9134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231" name="그룹 1230">
                      <a:extLst>
                        <a:ext uri="{FF2B5EF4-FFF2-40B4-BE49-F238E27FC236}">
                          <a16:creationId xmlns:a16="http://schemas.microsoft.com/office/drawing/2014/main" id="{E7BD54FD-5FBC-FE30-18B7-36DA325171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56664"/>
                      <a:ext cx="1023971" cy="624592"/>
                      <a:chOff x="2000266" y="4656664"/>
                      <a:chExt cx="1023971" cy="624592"/>
                    </a:xfrm>
                  </p:grpSpPr>
                  <p:sp>
                    <p:nvSpPr>
                      <p:cNvPr id="1106" name="TextBox 1105">
                        <a:extLst>
                          <a:ext uri="{FF2B5EF4-FFF2-40B4-BE49-F238E27FC236}">
                            <a16:creationId xmlns:a16="http://schemas.microsoft.com/office/drawing/2014/main" id="{470C0906-DA70-FCC1-11C2-01EC4152D2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8263" y="4656664"/>
                        <a:ext cx="67597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테두리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0" name="그룹 1179">
                        <a:extLst>
                          <a:ext uri="{FF2B5EF4-FFF2-40B4-BE49-F238E27FC236}">
                            <a16:creationId xmlns:a16="http://schemas.microsoft.com/office/drawing/2014/main" id="{44E67B55-7391-B602-EAD9-7DF40E5A30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779776"/>
                        <a:ext cx="347997" cy="501480"/>
                        <a:chOff x="2000266" y="4779776"/>
                        <a:chExt cx="347997" cy="50148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05" name="타원 1104">
                          <a:extLst>
                            <a:ext uri="{FF2B5EF4-FFF2-40B4-BE49-F238E27FC236}">
                              <a16:creationId xmlns:a16="http://schemas.microsoft.com/office/drawing/2014/main" id="{661D34D7-75FD-EEEA-48CC-59AF8AB934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13" name="연결선: 꺾임 1112">
                          <a:extLst>
                            <a:ext uri="{FF2B5EF4-FFF2-40B4-BE49-F238E27FC236}">
                              <a16:creationId xmlns:a16="http://schemas.microsoft.com/office/drawing/2014/main" id="{AF2DBD5B-FDA6-A4EF-AF81-742DEB1BA131}"/>
                            </a:ext>
                          </a:extLst>
                        </p:cNvPr>
                        <p:cNvCxnSpPr>
                          <a:stCxn id="1105" idx="0"/>
                          <a:endCxn id="1106" idx="1"/>
                        </p:cNvCxnSpPr>
                        <p:nvPr/>
                      </p:nvCxnSpPr>
                      <p:spPr>
                        <a:xfrm rot="5400000" flipH="1" flipV="1">
                          <a:off x="1995923" y="4832385"/>
                          <a:ext cx="404949" cy="29973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30" name="그룹 1229">
                      <a:extLst>
                        <a:ext uri="{FF2B5EF4-FFF2-40B4-BE49-F238E27FC236}">
                          <a16:creationId xmlns:a16="http://schemas.microsoft.com/office/drawing/2014/main" id="{3F139E12-CC35-4B31-18B5-7AAFD1CDC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506" y="4999985"/>
                      <a:ext cx="1458932" cy="568376"/>
                      <a:chOff x="2418506" y="4999985"/>
                      <a:chExt cx="1458932" cy="568376"/>
                    </a:xfrm>
                  </p:grpSpPr>
                  <p:sp>
                    <p:nvSpPr>
                      <p:cNvPr id="1118" name="TextBox 1117">
                        <a:extLst>
                          <a:ext uri="{FF2B5EF4-FFF2-40B4-BE49-F238E27FC236}">
                            <a16:creationId xmlns:a16="http://schemas.microsoft.com/office/drawing/2014/main" id="{58DA5591-C03C-1373-F500-DE182BA9BA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16128" y="4999985"/>
                        <a:ext cx="96131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내부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361D7BE4-5F2A-3FB0-E35B-FC819EA33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5123096"/>
                        <a:ext cx="497623" cy="445265"/>
                        <a:chOff x="2418506" y="5123096"/>
                        <a:chExt cx="497623" cy="44526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16" name="타원 1115">
                          <a:extLst>
                            <a:ext uri="{FF2B5EF4-FFF2-40B4-BE49-F238E27FC236}">
                              <a16:creationId xmlns:a16="http://schemas.microsoft.com/office/drawing/2014/main" id="{11A69EF2-7DC5-7A69-1D45-A6FB03E9EC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23" name="연결선: 꺾임 1122">
                          <a:extLst>
                            <a:ext uri="{FF2B5EF4-FFF2-40B4-BE49-F238E27FC236}">
                              <a16:creationId xmlns:a16="http://schemas.microsoft.com/office/drawing/2014/main" id="{BAECFE60-54E0-08C8-BA70-E90B7B53F0DA}"/>
                            </a:ext>
                          </a:extLst>
                        </p:cNvPr>
                        <p:cNvCxnSpPr>
                          <a:cxnSpLocks/>
                          <a:stCxn id="1116" idx="0"/>
                          <a:endCxn id="1118" idx="1"/>
                        </p:cNvCxnSpPr>
                        <p:nvPr/>
                      </p:nvCxnSpPr>
                      <p:spPr>
                        <a:xfrm rot="5400000" flipH="1" flipV="1">
                          <a:off x="2517084" y="5072785"/>
                          <a:ext cx="348733" cy="44935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73" name="그룹 1072">
                    <a:extLst>
                      <a:ext uri="{FF2B5EF4-FFF2-40B4-BE49-F238E27FC236}">
                        <a16:creationId xmlns:a16="http://schemas.microsoft.com/office/drawing/2014/main" id="{5B43648F-F59C-6A4D-7771-0920A000EE99}"/>
                      </a:ext>
                    </a:extLst>
                  </p:cNvPr>
                  <p:cNvGrpSpPr/>
                  <p:nvPr/>
                </p:nvGrpSpPr>
                <p:grpSpPr>
                  <a:xfrm>
                    <a:off x="3578634" y="5584583"/>
                    <a:ext cx="847513" cy="883097"/>
                    <a:chOff x="2077543" y="4074150"/>
                    <a:chExt cx="982354" cy="1023597"/>
                  </a:xfrm>
                </p:grpSpPr>
                <p:grpSp>
                  <p:nvGrpSpPr>
                    <p:cNvPr id="1071" name="그룹 1070">
                      <a:extLst>
                        <a:ext uri="{FF2B5EF4-FFF2-40B4-BE49-F238E27FC236}">
                          <a16:creationId xmlns:a16="http://schemas.microsoft.com/office/drawing/2014/main" id="{20625D04-CB31-3290-B4E6-46CA10AE29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77543" y="4074150"/>
                      <a:ext cx="982354" cy="1023597"/>
                      <a:chOff x="1987321" y="4079663"/>
                      <a:chExt cx="982354" cy="1023597"/>
                    </a:xfrm>
                  </p:grpSpPr>
                  <p:grpSp>
                    <p:nvGrpSpPr>
                      <p:cNvPr id="1070" name="그룹 1069">
                        <a:extLst>
                          <a:ext uri="{FF2B5EF4-FFF2-40B4-BE49-F238E27FC236}">
                            <a16:creationId xmlns:a16="http://schemas.microsoft.com/office/drawing/2014/main" id="{D0940608-7228-9A8A-FBC4-2F9215B0C4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69359" y="4189465"/>
                        <a:ext cx="818278" cy="803993"/>
                        <a:chOff x="2069359" y="4189465"/>
                        <a:chExt cx="818278" cy="803993"/>
                      </a:xfrm>
                    </p:grpSpPr>
                    <p:grpSp>
                      <p:nvGrpSpPr>
                        <p:cNvPr id="1060" name="그룹 1059">
                          <a:extLst>
                            <a:ext uri="{FF2B5EF4-FFF2-40B4-BE49-F238E27FC236}">
                              <a16:creationId xmlns:a16="http://schemas.microsoft.com/office/drawing/2014/main" id="{D247960A-3B25-F890-3E5A-2B1AB08A0B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69359" y="4189465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1066" name="Picture 2">
                            <a:extLst>
                              <a:ext uri="{FF2B5EF4-FFF2-40B4-BE49-F238E27FC236}">
                                <a16:creationId xmlns:a16="http://schemas.microsoft.com/office/drawing/2014/main" id="{A35CE34B-8810-CB38-6FAC-31059950A3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067" name="타원 1066">
                            <a:extLst>
                              <a:ext uri="{FF2B5EF4-FFF2-40B4-BE49-F238E27FC236}">
                                <a16:creationId xmlns:a16="http://schemas.microsoft.com/office/drawing/2014/main" id="{D1FD0519-68BF-13F3-6DBE-F8EF49B73C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062" name="타원 1061">
                          <a:extLst>
                            <a:ext uri="{FF2B5EF4-FFF2-40B4-BE49-F238E27FC236}">
                              <a16:creationId xmlns:a16="http://schemas.microsoft.com/office/drawing/2014/main" id="{04881ADC-C9D3-2E20-29F9-3ACF7D6F1E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8479" y="4329648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grpSp>
                    <p:nvGrpSpPr>
                      <p:cNvPr id="1069" name="그룹 1068">
                        <a:extLst>
                          <a:ext uri="{FF2B5EF4-FFF2-40B4-BE49-F238E27FC236}">
                            <a16:creationId xmlns:a16="http://schemas.microsoft.com/office/drawing/2014/main" id="{BBFCF009-F5DF-12CA-7EB6-F32AF50C54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7321" y="4079663"/>
                        <a:ext cx="982354" cy="1023597"/>
                        <a:chOff x="1987321" y="4079663"/>
                        <a:chExt cx="982354" cy="1023597"/>
                      </a:xfrm>
                    </p:grpSpPr>
                    <p:pic>
                      <p:nvPicPr>
                        <p:cNvPr id="1064" name="Picture 6">
                          <a:extLst>
                            <a:ext uri="{FF2B5EF4-FFF2-40B4-BE49-F238E27FC236}">
                              <a16:creationId xmlns:a16="http://schemas.microsoft.com/office/drawing/2014/main" id="{AAB6FB7F-08CD-3EF4-70B3-C38106DD17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160" t="17987" r="18885" b="17456"/>
                        <a:stretch/>
                      </p:blipFill>
                      <p:spPr bwMode="auto">
                        <a:xfrm>
                          <a:off x="1987321" y="4079663"/>
                          <a:ext cx="982354" cy="1023597"/>
                        </a:xfrm>
                        <a:prstGeom prst="ellipse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68" name="Picture 6">
                          <a:extLst>
                            <a:ext uri="{FF2B5EF4-FFF2-40B4-BE49-F238E27FC236}">
                              <a16:creationId xmlns:a16="http://schemas.microsoft.com/office/drawing/2014/main" id="{378DFEE7-49B9-DD58-BFB0-C9F3C49B61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accent4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9851" t="17987" r="18885" b="50161"/>
                        <a:stretch/>
                      </p:blipFill>
                      <p:spPr bwMode="auto">
                        <a:xfrm>
                          <a:off x="2473959" y="4079663"/>
                          <a:ext cx="495715" cy="505037"/>
                        </a:xfrm>
                        <a:prstGeom prst="rect">
                          <a:avLst/>
                        </a:prstGeom>
                        <a:noFill/>
                        <a:effectLst>
                          <a:glow rad="38100">
                            <a:srgbClr val="F6F4D2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065" name="Picture 2">
                        <a:extLst>
                          <a:ext uri="{FF2B5EF4-FFF2-40B4-BE49-F238E27FC236}">
                            <a16:creationId xmlns:a16="http://schemas.microsoft.com/office/drawing/2014/main" id="{F34F7DA2-1903-213E-CFEC-F9CEE5BAF8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clrChange>
                          <a:clrFrom>
                            <a:srgbClr val="37446E"/>
                          </a:clrFrom>
                          <a:clrTo>
                            <a:srgbClr val="37446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399" t="39848" r="30518" b="37778"/>
                      <a:stretch/>
                    </p:blipFill>
                    <p:spPr bwMode="auto">
                      <a:xfrm>
                        <a:off x="2088183" y="4213544"/>
                        <a:ext cx="766340" cy="760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1072" name="원호 1071">
                      <a:extLst>
                        <a:ext uri="{FF2B5EF4-FFF2-40B4-BE49-F238E27FC236}">
                          <a16:creationId xmlns:a16="http://schemas.microsoft.com/office/drawing/2014/main" id="{6EEC0D23-42F5-C7A3-1107-051AB0AC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891" y="4079663"/>
                      <a:ext cx="759600" cy="759600"/>
                    </a:xfrm>
                    <a:prstGeom prst="arc">
                      <a:avLst/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3AA43B7-BBDC-65D3-B875-84A01C7E84FD}"/>
                  </a:ext>
                </a:extLst>
              </p:cNvPr>
              <p:cNvGrpSpPr/>
              <p:nvPr/>
            </p:nvGrpSpPr>
            <p:grpSpPr>
              <a:xfrm>
                <a:off x="4959105" y="4027426"/>
                <a:ext cx="3497752" cy="2573829"/>
                <a:chOff x="4959105" y="4027426"/>
                <a:chExt cx="3497752" cy="2573829"/>
              </a:xfrm>
            </p:grpSpPr>
            <p:grpSp>
              <p:nvGrpSpPr>
                <p:cNvPr id="1264" name="그룹 1263">
                  <a:extLst>
                    <a:ext uri="{FF2B5EF4-FFF2-40B4-BE49-F238E27FC236}">
                      <a16:creationId xmlns:a16="http://schemas.microsoft.com/office/drawing/2014/main" id="{501C44EC-9CF4-D968-3FBA-A37590235508}"/>
                    </a:ext>
                  </a:extLst>
                </p:cNvPr>
                <p:cNvGrpSpPr/>
                <p:nvPr/>
              </p:nvGrpSpPr>
              <p:grpSpPr>
                <a:xfrm>
                  <a:off x="4959105" y="4027426"/>
                  <a:ext cx="3497752" cy="449830"/>
                  <a:chOff x="4863770" y="4027426"/>
                  <a:chExt cx="3497752" cy="449830"/>
                </a:xfrm>
              </p:grpSpPr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55E7A10-7D76-D6E9-2CF2-2C50CB66358F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27426"/>
                    <a:ext cx="3497752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5" name="TextBox 1224">
                    <a:extLst>
                      <a:ext uri="{FF2B5EF4-FFF2-40B4-BE49-F238E27FC236}">
                        <a16:creationId xmlns:a16="http://schemas.microsoft.com/office/drawing/2014/main" id="{54492AD7-9A26-AAF6-1CA4-DF079E13D9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77431" y="4129231"/>
                    <a:ext cx="87043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2787D90-CC3A-6B7A-C542-0202A36CBEDD}"/>
                    </a:ext>
                  </a:extLst>
                </p:cNvPr>
                <p:cNvGrpSpPr/>
                <p:nvPr/>
              </p:nvGrpSpPr>
              <p:grpSpPr>
                <a:xfrm>
                  <a:off x="4959105" y="4577699"/>
                  <a:ext cx="3497752" cy="2023556"/>
                  <a:chOff x="4959105" y="4577699"/>
                  <a:chExt cx="3497752" cy="2023556"/>
                </a:xfrm>
              </p:grpSpPr>
              <p:sp>
                <p:nvSpPr>
                  <p:cNvPr id="1244" name="TextBox 1243">
                    <a:extLst>
                      <a:ext uri="{FF2B5EF4-FFF2-40B4-BE49-F238E27FC236}">
                        <a16:creationId xmlns:a16="http://schemas.microsoft.com/office/drawing/2014/main" id="{A80A6D74-691D-0A3D-9BA4-33DE6D629A4C}"/>
                      </a:ext>
                    </a:extLst>
                  </p:cNvPr>
                  <p:cNvSpPr txBox="1"/>
                  <p:nvPr/>
                </p:nvSpPr>
                <p:spPr>
                  <a:xfrm>
                    <a:off x="4959105" y="4577699"/>
                    <a:ext cx="3497752" cy="43858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외곽의 테두리가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여러 겹의 고리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분리되고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처럼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각자의 축을 따라 한바퀴 회전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 기록 모드에 진입합니다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B4A6F62E-86C7-B2F1-3EFE-86C46A187C4B}"/>
                      </a:ext>
                    </a:extLst>
                  </p:cNvPr>
                  <p:cNvGrpSpPr/>
                  <p:nvPr/>
                </p:nvGrpSpPr>
                <p:grpSpPr>
                  <a:xfrm>
                    <a:off x="6889846" y="5196405"/>
                    <a:ext cx="1179237" cy="1404850"/>
                    <a:chOff x="7028344" y="5196405"/>
                    <a:chExt cx="1179237" cy="1404850"/>
                  </a:xfrm>
                </p:grpSpPr>
                <p:pic>
                  <p:nvPicPr>
                    <p:cNvPr id="78" name="Picture 2">
                      <a:extLst>
                        <a:ext uri="{FF2B5EF4-FFF2-40B4-BE49-F238E27FC236}">
                          <a16:creationId xmlns:a16="http://schemas.microsoft.com/office/drawing/2014/main" id="{47F78D0C-487E-EF13-6D44-EBA47C9B86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782" t="4994" r="9629" b="5992"/>
                    <a:stretch/>
                  </p:blipFill>
                  <p:spPr bwMode="auto">
                    <a:xfrm>
                      <a:off x="7028344" y="5196405"/>
                      <a:ext cx="1179237" cy="1213756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D4CFC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A6ABA59-4A71-9A21-BDC4-CEBE458BBE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8883" y="6431978"/>
                      <a:ext cx="298159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529D6FDF-7CF5-4E07-DF0F-71C684492BC5}"/>
                      </a:ext>
                    </a:extLst>
                  </p:cNvPr>
                  <p:cNvGrpSpPr/>
                  <p:nvPr/>
                </p:nvGrpSpPr>
                <p:grpSpPr>
                  <a:xfrm>
                    <a:off x="5346086" y="5224455"/>
                    <a:ext cx="1179244" cy="1376800"/>
                    <a:chOff x="5121396" y="5224455"/>
                    <a:chExt cx="1179244" cy="1376800"/>
                  </a:xfrm>
                </p:grpSpPr>
                <p:grpSp>
                  <p:nvGrpSpPr>
                    <p:cNvPr id="1277" name="그룹 1276">
                      <a:extLst>
                        <a:ext uri="{FF2B5EF4-FFF2-40B4-BE49-F238E27FC236}">
                          <a16:creationId xmlns:a16="http://schemas.microsoft.com/office/drawing/2014/main" id="{725E6CDE-0A13-32E2-381E-DEDA500AC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1396" y="5224455"/>
                      <a:ext cx="1179244" cy="1179241"/>
                      <a:chOff x="7874337" y="2093865"/>
                      <a:chExt cx="623102" cy="623100"/>
                    </a:xfrm>
                  </p:grpSpPr>
                  <p:grpSp>
                    <p:nvGrpSpPr>
                      <p:cNvPr id="1278" name="그룹 1277">
                        <a:extLst>
                          <a:ext uri="{FF2B5EF4-FFF2-40B4-BE49-F238E27FC236}">
                            <a16:creationId xmlns:a16="http://schemas.microsoft.com/office/drawing/2014/main" id="{CAF86ECB-DA26-C980-A677-5F89A5D67E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74337" y="2093865"/>
                        <a:ext cx="623102" cy="623100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3073" name="그룹 3072">
                          <a:extLst>
                            <a:ext uri="{FF2B5EF4-FFF2-40B4-BE49-F238E27FC236}">
                              <a16:creationId xmlns:a16="http://schemas.microsoft.com/office/drawing/2014/main" id="{A61FB286-AA37-6D74-CE83-FF9B0FE244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282859" y="1893407"/>
                          <a:chExt cx="623102" cy="623100"/>
                        </a:xfrm>
                      </p:grpSpPr>
                      <p:cxnSp>
                        <p:nvCxnSpPr>
                          <p:cNvPr id="3077" name="직선 연결선 3076">
                            <a:extLst>
                              <a:ext uri="{FF2B5EF4-FFF2-40B4-BE49-F238E27FC236}">
                                <a16:creationId xmlns:a16="http://schemas.microsoft.com/office/drawing/2014/main" id="{C76CA1E7-0D54-C047-87B0-038E031B9283}"/>
                              </a:ext>
                            </a:extLst>
                          </p:cNvPr>
                          <p:cNvCxnSpPr>
                            <a:cxnSpLocks/>
                            <a:stCxn id="3082" idx="1"/>
                            <a:endCxn id="3082" idx="5"/>
                          </p:cNvCxnSpPr>
                          <p:nvPr/>
                        </p:nvCxnSpPr>
                        <p:spPr>
                          <a:xfrm>
                            <a:off x="7374113" y="1984658"/>
                            <a:ext cx="440597" cy="44059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9" name="직선 연결선 3078">
                            <a:extLst>
                              <a:ext uri="{FF2B5EF4-FFF2-40B4-BE49-F238E27FC236}">
                                <a16:creationId xmlns:a16="http://schemas.microsoft.com/office/drawing/2014/main" id="{5EF2483F-983D-0E32-2B05-CEFE530DCE51}"/>
                              </a:ext>
                            </a:extLst>
                          </p:cNvPr>
                          <p:cNvCxnSpPr>
                            <a:cxnSpLocks/>
                            <a:stCxn id="3082" idx="0"/>
                            <a:endCxn id="3082" idx="4"/>
                          </p:cNvCxnSpPr>
                          <p:nvPr/>
                        </p:nvCxnSpPr>
                        <p:spPr>
                          <a:xfrm>
                            <a:off x="7594412" y="1893407"/>
                            <a:ext cx="0" cy="6231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80" name="직선 연결선 3079">
                            <a:extLst>
                              <a:ext uri="{FF2B5EF4-FFF2-40B4-BE49-F238E27FC236}">
                                <a16:creationId xmlns:a16="http://schemas.microsoft.com/office/drawing/2014/main" id="{D36C3821-89AA-8BB2-4262-8751A15BD40E}"/>
                              </a:ext>
                            </a:extLst>
                          </p:cNvPr>
                          <p:cNvCxnSpPr>
                            <a:cxnSpLocks/>
                            <a:stCxn id="3082" idx="2"/>
                            <a:endCxn id="3082" idx="6"/>
                          </p:cNvCxnSpPr>
                          <p:nvPr/>
                        </p:nvCxnSpPr>
                        <p:spPr>
                          <a:xfrm>
                            <a:off x="7282862" y="2204957"/>
                            <a:ext cx="623099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3081" name="그룹 3080">
                            <a:extLst>
                              <a:ext uri="{FF2B5EF4-FFF2-40B4-BE49-F238E27FC236}">
                                <a16:creationId xmlns:a16="http://schemas.microsoft.com/office/drawing/2014/main" id="{12CCFB84-A650-D5AD-2B24-E674D1876DA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82859" y="1893407"/>
                            <a:ext cx="623099" cy="623100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3082" name="타원 3081">
                              <a:extLst>
                                <a:ext uri="{FF2B5EF4-FFF2-40B4-BE49-F238E27FC236}">
                                  <a16:creationId xmlns:a16="http://schemas.microsoft.com/office/drawing/2014/main" id="{DAB5CFD6-E6A1-2BBE-6AA9-F03EB325CA9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3083" name="타원 3082">
                              <a:extLst>
                                <a:ext uri="{FF2B5EF4-FFF2-40B4-BE49-F238E27FC236}">
                                  <a16:creationId xmlns:a16="http://schemas.microsoft.com/office/drawing/2014/main" id="{1C5DA391-BDD1-D0C0-D04F-15870A814E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 w="28575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3075" name="원호 3074">
                          <a:extLst>
                            <a:ext uri="{FF2B5EF4-FFF2-40B4-BE49-F238E27FC236}">
                              <a16:creationId xmlns:a16="http://schemas.microsoft.com/office/drawing/2014/main" id="{D3ED4FC8-2755-0DFA-9A21-F29C5A3065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7977867" y="2158149"/>
                          <a:ext cx="497620" cy="425682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79" name="원호 1278">
                        <a:extLst>
                          <a:ext uri="{FF2B5EF4-FFF2-40B4-BE49-F238E27FC236}">
                            <a16:creationId xmlns:a16="http://schemas.microsoft.com/office/drawing/2014/main" id="{231022CA-6638-FD4D-1DD1-86F62383D47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7883640" y="2179614"/>
                        <a:ext cx="523045" cy="457694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072" name="원호 3071">
                        <a:extLst>
                          <a:ext uri="{FF2B5EF4-FFF2-40B4-BE49-F238E27FC236}">
                            <a16:creationId xmlns:a16="http://schemas.microsoft.com/office/drawing/2014/main" id="{F41EFFE7-9D9C-5F29-1E48-E88E23B068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9853" y="2146939"/>
                        <a:ext cx="569897" cy="45769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8F97F257-0ECA-D718-8766-68B0D0749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8970" y="6431978"/>
                      <a:ext cx="90409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B039A3-3F37-DAF9-D328-1D96104077AE}"/>
                  </a:ext>
                </a:extLst>
              </p:cNvPr>
              <p:cNvGrpSpPr/>
              <p:nvPr/>
            </p:nvGrpSpPr>
            <p:grpSpPr>
              <a:xfrm>
                <a:off x="8747143" y="4027426"/>
                <a:ext cx="3217845" cy="2678174"/>
                <a:chOff x="8747143" y="4027426"/>
                <a:chExt cx="3217845" cy="2678174"/>
              </a:xfrm>
            </p:grpSpPr>
            <p:grpSp>
              <p:nvGrpSpPr>
                <p:cNvPr id="1263" name="그룹 1262">
                  <a:extLst>
                    <a:ext uri="{FF2B5EF4-FFF2-40B4-BE49-F238E27FC236}">
                      <a16:creationId xmlns:a16="http://schemas.microsoft.com/office/drawing/2014/main" id="{96DEE334-56B3-5584-9672-39293C42024F}"/>
                    </a:ext>
                  </a:extLst>
                </p:cNvPr>
                <p:cNvGrpSpPr/>
                <p:nvPr/>
              </p:nvGrpSpPr>
              <p:grpSpPr>
                <a:xfrm>
                  <a:off x="8747143" y="4027426"/>
                  <a:ext cx="3217845" cy="449830"/>
                  <a:chOff x="8747143" y="4027426"/>
                  <a:chExt cx="3217845" cy="449830"/>
                </a:xfrm>
              </p:grpSpPr>
              <p:sp>
                <p:nvSpPr>
                  <p:cNvPr id="1184" name="직사각형 1183">
                    <a:extLst>
                      <a:ext uri="{FF2B5EF4-FFF2-40B4-BE49-F238E27FC236}">
                        <a16:creationId xmlns:a16="http://schemas.microsoft.com/office/drawing/2014/main" id="{5772E7E4-A10A-B9C2-822A-1F76D748BB73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5" name="TextBox 1184">
                    <a:extLst>
                      <a:ext uri="{FF2B5EF4-FFF2-40B4-BE49-F238E27FC236}">
                        <a16:creationId xmlns:a16="http://schemas.microsoft.com/office/drawing/2014/main" id="{347A12F0-CE29-8441-8F07-F8A872F38F06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939" y="4129231"/>
                    <a:ext cx="120225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모드의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FE690A2-BD97-431C-F77B-D1A0BE2B3D4E}"/>
                    </a:ext>
                  </a:extLst>
                </p:cNvPr>
                <p:cNvGrpSpPr/>
                <p:nvPr/>
              </p:nvGrpSpPr>
              <p:grpSpPr>
                <a:xfrm>
                  <a:off x="9057643" y="4761288"/>
                  <a:ext cx="2596844" cy="1944312"/>
                  <a:chOff x="9057643" y="4761288"/>
                  <a:chExt cx="2596844" cy="1944312"/>
                </a:xfrm>
              </p:grpSpPr>
              <p:grpSp>
                <p:nvGrpSpPr>
                  <p:cNvPr id="1086" name="그룹 1085">
                    <a:extLst>
                      <a:ext uri="{FF2B5EF4-FFF2-40B4-BE49-F238E27FC236}">
                        <a16:creationId xmlns:a16="http://schemas.microsoft.com/office/drawing/2014/main" id="{EF764841-8F9A-89E0-C4FF-85ECEAC01315}"/>
                      </a:ext>
                    </a:extLst>
                  </p:cNvPr>
                  <p:cNvGrpSpPr/>
                  <p:nvPr/>
                </p:nvGrpSpPr>
                <p:grpSpPr>
                  <a:xfrm>
                    <a:off x="10888371" y="5652513"/>
                    <a:ext cx="766116" cy="949287"/>
                    <a:chOff x="10564825" y="5652513"/>
                    <a:chExt cx="766116" cy="949287"/>
                  </a:xfrm>
                </p:grpSpPr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2E6EDCB6-1CA2-5273-8A8E-6494AE85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64825" y="5652513"/>
                      <a:ext cx="766116" cy="752742"/>
                      <a:chOff x="2557364" y="5536194"/>
                      <a:chExt cx="850676" cy="835826"/>
                    </a:xfrm>
                  </p:grpSpPr>
                  <p:pic>
                    <p:nvPicPr>
                      <p:cNvPr id="1029" name="Picture 2">
                        <a:extLst>
                          <a:ext uri="{FF2B5EF4-FFF2-40B4-BE49-F238E27FC236}">
                            <a16:creationId xmlns:a16="http://schemas.microsoft.com/office/drawing/2014/main" id="{5E436DF4-8592-0D32-81AA-A5622F443C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2557364" y="5536194"/>
                        <a:ext cx="850676" cy="835826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30" name="그룹 1029">
                        <a:extLst>
                          <a:ext uri="{FF2B5EF4-FFF2-40B4-BE49-F238E27FC236}">
                            <a16:creationId xmlns:a16="http://schemas.microsoft.com/office/drawing/2014/main" id="{CB7BE19B-E73E-7D91-80DA-0CC3B0AE34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2211" y="5560204"/>
                        <a:ext cx="785932" cy="785933"/>
                        <a:chOff x="2592211" y="4527198"/>
                        <a:chExt cx="785932" cy="785933"/>
                      </a:xfrm>
                    </p:grpSpPr>
                    <p:sp>
                      <p:nvSpPr>
                        <p:cNvPr id="1033" name="자유형: 도형 1032">
                          <a:extLst>
                            <a:ext uri="{FF2B5EF4-FFF2-40B4-BE49-F238E27FC236}">
                              <a16:creationId xmlns:a16="http://schemas.microsoft.com/office/drawing/2014/main" id="{87C438C4-6B90-6E13-238D-2E7D9238605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1836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4" name="자유형: 도형 1033">
                          <a:extLst>
                            <a:ext uri="{FF2B5EF4-FFF2-40B4-BE49-F238E27FC236}">
                              <a16:creationId xmlns:a16="http://schemas.microsoft.com/office/drawing/2014/main" id="{2EACECF4-16FF-D1E7-F103-A2A615E29FF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592211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5" name="자유형: 도형 1034">
                          <a:extLst>
                            <a:ext uri="{FF2B5EF4-FFF2-40B4-BE49-F238E27FC236}">
                              <a16:creationId xmlns:a16="http://schemas.microsoft.com/office/drawing/2014/main" id="{C60C1F83-502D-73C5-49FC-A9FFEEF7F71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6" name="자유형: 도형 1035">
                          <a:extLst>
                            <a:ext uri="{FF2B5EF4-FFF2-40B4-BE49-F238E27FC236}">
                              <a16:creationId xmlns:a16="http://schemas.microsoft.com/office/drawing/2014/main" id="{26B207CA-C97A-FF73-A46D-2856F9768F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54" name="TextBox 1053">
                      <a:extLst>
                        <a:ext uri="{FF2B5EF4-FFF2-40B4-BE49-F238E27FC236}">
                          <a16:creationId xmlns:a16="http://schemas.microsoft.com/office/drawing/2014/main" id="{22944957-84F2-EE34-FDD7-91D64BEE7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53732" y="6431432"/>
                      <a:ext cx="588302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감소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0B84E623-57C9-EE98-2F56-D6AF465FB4E5}"/>
                      </a:ext>
                    </a:extLst>
                  </p:cNvPr>
                  <p:cNvGrpSpPr/>
                  <p:nvPr/>
                </p:nvGrpSpPr>
                <p:grpSpPr>
                  <a:xfrm>
                    <a:off x="9057643" y="4761288"/>
                    <a:ext cx="2213786" cy="1944312"/>
                    <a:chOff x="9057643" y="4761288"/>
                    <a:chExt cx="2213786" cy="1944312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654907CB-0F3E-3AC6-3797-920A33941E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5223967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6" name="Picture 2">
                        <a:extLst>
                          <a:ext uri="{FF2B5EF4-FFF2-40B4-BE49-F238E27FC236}">
                            <a16:creationId xmlns:a16="http://schemas.microsoft.com/office/drawing/2014/main" id="{8431BD71-6617-E8AC-FA24-E2FB7D679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6" name="그림 1055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DAA780F-ECE6-1692-E47B-092F4E228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3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4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67B4B1C9-ECF5-64A8-FF56-4BC3D2E6A520}"/>
                          </a:ext>
                        </a:extLst>
                      </p:cNvPr>
                      <p:cNvCxnSpPr>
                        <a:cxnSpLocks/>
                        <a:stCxn id="1056" idx="0"/>
                        <a:endCxn id="1056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07DC49EC-52D5-AA10-182A-B3A96A8593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91229" y="4761288"/>
                      <a:ext cx="1780200" cy="655437"/>
                      <a:chOff x="9458451" y="4846245"/>
                      <a:chExt cx="1780200" cy="655437"/>
                    </a:xfrm>
                  </p:grpSpPr>
                  <p:sp>
                    <p:nvSpPr>
                      <p:cNvPr id="1040" name="TextBox 1039">
                        <a:extLst>
                          <a:ext uri="{FF2B5EF4-FFF2-40B4-BE49-F238E27FC236}">
                            <a16:creationId xmlns:a16="http://schemas.microsoft.com/office/drawing/2014/main" id="{22630684-04EF-1934-0F74-4B6CBD9EC4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45520" y="4846245"/>
                        <a:ext cx="129313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배경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8" name="그룹 1047">
                        <a:extLst>
                          <a:ext uri="{FF2B5EF4-FFF2-40B4-BE49-F238E27FC236}">
                            <a16:creationId xmlns:a16="http://schemas.microsoft.com/office/drawing/2014/main" id="{F3535D72-C00A-963A-6E0F-D50BC39BEB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58451" y="4969357"/>
                        <a:ext cx="487068" cy="532325"/>
                        <a:chOff x="2418506" y="5036036"/>
                        <a:chExt cx="487068" cy="53232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9" name="타원 1048">
                          <a:extLst>
                            <a:ext uri="{FF2B5EF4-FFF2-40B4-BE49-F238E27FC236}">
                              <a16:creationId xmlns:a16="http://schemas.microsoft.com/office/drawing/2014/main" id="{6B8EDCD8-F70D-ACC5-FF76-EBEAE902C0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50" name="연결선: 꺾임 1049">
                          <a:extLst>
                            <a:ext uri="{FF2B5EF4-FFF2-40B4-BE49-F238E27FC236}">
                              <a16:creationId xmlns:a16="http://schemas.microsoft.com/office/drawing/2014/main" id="{C3821142-9249-A81E-5E40-518484DD5C73}"/>
                            </a:ext>
                          </a:extLst>
                        </p:cNvPr>
                        <p:cNvCxnSpPr>
                          <a:cxnSpLocks/>
                          <a:stCxn id="1049" idx="0"/>
                          <a:endCxn id="1040" idx="1"/>
                        </p:cNvCxnSpPr>
                        <p:nvPr/>
                      </p:nvCxnSpPr>
                      <p:spPr>
                        <a:xfrm rot="5400000" flipH="1" flipV="1">
                          <a:off x="2468276" y="5034531"/>
                          <a:ext cx="435794" cy="438803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92" name="TextBox 1091">
                      <a:extLst>
                        <a:ext uri="{FF2B5EF4-FFF2-40B4-BE49-F238E27FC236}">
                          <a16:creationId xmlns:a16="http://schemas.microsoft.com/office/drawing/2014/main" id="{17850C73-DC47-D81C-AACF-6818D93F53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28858" y="6486279"/>
                      <a:ext cx="838371" cy="2193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1800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31A42D78-987A-CD48-B7A2-B1907E339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9624" y="5538446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7" name="그룹 6">
                        <a:extLst>
                          <a:ext uri="{FF2B5EF4-FFF2-40B4-BE49-F238E27FC236}">
                            <a16:creationId xmlns:a16="http://schemas.microsoft.com/office/drawing/2014/main" id="{311A20B2-3CD3-BA2E-A10F-22E12A2E55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8" name="Picture 16">
                          <a:extLst>
                            <a:ext uri="{FF2B5EF4-FFF2-40B4-BE49-F238E27FC236}">
                              <a16:creationId xmlns:a16="http://schemas.microsoft.com/office/drawing/2014/main" id="{02D95C0C-36C5-47E3-FF61-022FCB1154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9" name="Picture 16">
                          <a:extLst>
                            <a:ext uri="{FF2B5EF4-FFF2-40B4-BE49-F238E27FC236}">
                              <a16:creationId xmlns:a16="http://schemas.microsoft.com/office/drawing/2014/main" id="{E37F36A8-6D06-765D-E06E-602E7C1DE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8" name="그룹 7">
                        <a:extLst>
                          <a:ext uri="{FF2B5EF4-FFF2-40B4-BE49-F238E27FC236}">
                            <a16:creationId xmlns:a16="http://schemas.microsoft.com/office/drawing/2014/main" id="{8558FC7B-7C81-CC2B-41C2-3F6E111B29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9" name="Picture 16">
                          <a:extLst>
                            <a:ext uri="{FF2B5EF4-FFF2-40B4-BE49-F238E27FC236}">
                              <a16:creationId xmlns:a16="http://schemas.microsoft.com/office/drawing/2014/main" id="{9B7F2D6D-125E-76B2-9961-56CDF7C98F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16">
                          <a:extLst>
                            <a:ext uri="{FF2B5EF4-FFF2-40B4-BE49-F238E27FC236}">
                              <a16:creationId xmlns:a16="http://schemas.microsoft.com/office/drawing/2014/main" id="{3F9E0DF7-D0E5-C5DF-5628-41F8F7F5E3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pic>
                  <p:nvPicPr>
                    <p:cNvPr id="20" name="Picture 2">
                      <a:extLst>
                        <a:ext uri="{FF2B5EF4-FFF2-40B4-BE49-F238E27FC236}">
                          <a16:creationId xmlns:a16="http://schemas.microsoft.com/office/drawing/2014/main" id="{C24A05BD-F952-D54E-2CB6-3343991E4A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9686479" y="5565247"/>
                      <a:ext cx="432843" cy="49824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76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2" name="그룹 1111">
                      <a:extLst>
                        <a:ext uri="{FF2B5EF4-FFF2-40B4-BE49-F238E27FC236}">
                          <a16:creationId xmlns:a16="http://schemas.microsoft.com/office/drawing/2014/main" id="{32542E03-7E07-EB56-CB37-3BDAEB8E4F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5192" y="5927244"/>
                      <a:ext cx="585703" cy="559035"/>
                      <a:chOff x="9424013" y="5927732"/>
                      <a:chExt cx="585703" cy="559035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94" name="타원 1093">
                        <a:extLst>
                          <a:ext uri="{FF2B5EF4-FFF2-40B4-BE49-F238E27FC236}">
                            <a16:creationId xmlns:a16="http://schemas.microsoft.com/office/drawing/2014/main" id="{1B7B452D-4FDA-56D1-73BC-D858448ED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24013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97" name="타원 1096">
                        <a:extLst>
                          <a:ext uri="{FF2B5EF4-FFF2-40B4-BE49-F238E27FC236}">
                            <a16:creationId xmlns:a16="http://schemas.microsoft.com/office/drawing/2014/main" id="{39561843-DCD3-3F72-9524-2C0FC0DAE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3184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00" name="연결선: 꺾임 1099">
                        <a:extLst>
                          <a:ext uri="{FF2B5EF4-FFF2-40B4-BE49-F238E27FC236}">
                            <a16:creationId xmlns:a16="http://schemas.microsoft.com/office/drawing/2014/main" id="{1EA5564D-5CE5-34B1-8AEF-A483CC476246}"/>
                          </a:ext>
                        </a:extLst>
                      </p:cNvPr>
                      <p:cNvCxnSpPr>
                        <a:stCxn id="1094" idx="4"/>
                        <a:endCxn id="1092" idx="0"/>
                      </p:cNvCxnSpPr>
                      <p:nvPr/>
                    </p:nvCxnSpPr>
                    <p:spPr>
                      <a:xfrm rot="16200000" flipH="1">
                        <a:off x="9363321" y="6133222"/>
                        <a:ext cx="462503" cy="244586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1" name="연결선: 꺾임 1100">
                        <a:extLst>
                          <a:ext uri="{FF2B5EF4-FFF2-40B4-BE49-F238E27FC236}">
                            <a16:creationId xmlns:a16="http://schemas.microsoft.com/office/drawing/2014/main" id="{DDE07230-CB27-BECD-0C34-35069E4B0BC7}"/>
                          </a:ext>
                        </a:extLst>
                      </p:cNvPr>
                      <p:cNvCxnSpPr>
                        <a:cxnSpLocks/>
                        <a:stCxn id="1097" idx="4"/>
                        <a:endCxn id="1092" idx="0"/>
                      </p:cNvCxnSpPr>
                      <p:nvPr/>
                    </p:nvCxnSpPr>
                    <p:spPr>
                      <a:xfrm rot="5400000">
                        <a:off x="9607907" y="6133223"/>
                        <a:ext cx="462503" cy="244585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sp>
            <p:nvSpPr>
              <p:cNvPr id="1220" name="화살표: 오른쪽 1219">
                <a:extLst>
                  <a:ext uri="{FF2B5EF4-FFF2-40B4-BE49-F238E27FC236}">
                    <a16:creationId xmlns:a16="http://schemas.microsoft.com/office/drawing/2014/main" id="{932CA3BA-7DB3-D3B6-824C-F3706EC7A11C}"/>
                  </a:ext>
                </a:extLst>
              </p:cNvPr>
              <p:cNvSpPr/>
              <p:nvPr/>
            </p:nvSpPr>
            <p:spPr>
              <a:xfrm>
                <a:off x="4512422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8" name="화살표: 오른쪽 1227">
                <a:extLst>
                  <a:ext uri="{FF2B5EF4-FFF2-40B4-BE49-F238E27FC236}">
                    <a16:creationId xmlns:a16="http://schemas.microsoft.com/office/drawing/2014/main" id="{EFFC8FB2-59F0-7E55-874F-B14B7984321B}"/>
                  </a:ext>
                </a:extLst>
              </p:cNvPr>
              <p:cNvSpPr/>
              <p:nvPr/>
            </p:nvSpPr>
            <p:spPr>
              <a:xfrm>
                <a:off x="8300460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B4A9AB5-0A9C-3C30-B233-0B0357F71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963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8AECCA03-47B6-7114-4CFD-B4D546588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2001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BD8350-53CF-A6BE-FADF-A94219C9DE15}"/>
                </a:ext>
              </a:extLst>
            </p:cNvPr>
            <p:cNvGrpSpPr/>
            <p:nvPr/>
          </p:nvGrpSpPr>
          <p:grpSpPr>
            <a:xfrm>
              <a:off x="1462932" y="3768957"/>
              <a:ext cx="2378592" cy="252890"/>
              <a:chOff x="1462932" y="3768957"/>
              <a:chExt cx="2378592" cy="252890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43F4308-5BF8-BE0F-2A87-0E0F036DCB77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504286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연금술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 컨셉 강조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5C73679C-3D22-43A8-F586-F57C018382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77" name="직선 연결선 1076">
                <a:extLst>
                  <a:ext uri="{FF2B5EF4-FFF2-40B4-BE49-F238E27FC236}">
                    <a16:creationId xmlns:a16="http://schemas.microsoft.com/office/drawing/2014/main" id="{2ECA81D2-5406-FF70-9411-64B5A37F1565}"/>
                  </a:ext>
                </a:extLst>
              </p:cNvPr>
              <p:cNvCxnSpPr>
                <a:cxnSpLocks/>
                <a:stCxn id="1078" idx="2"/>
              </p:cNvCxnSpPr>
              <p:nvPr/>
            </p:nvCxnSpPr>
            <p:spPr>
              <a:xfrm>
                <a:off x="1900085" y="4021847"/>
                <a:ext cx="194143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C6C0A757-DAB5-CEBB-EEC5-D9F2195E003B}"/>
              </a:ext>
            </a:extLst>
          </p:cNvPr>
          <p:cNvCxnSpPr>
            <a:cxnSpLocks/>
          </p:cNvCxnSpPr>
          <p:nvPr/>
        </p:nvCxnSpPr>
        <p:spPr>
          <a:xfrm>
            <a:off x="11430811" y="5734969"/>
            <a:ext cx="0" cy="40789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9F11-5888-3BB7-CA31-A27DD750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1D5F4-6B22-54AA-2C60-62135A882523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30D69-4B88-8B54-5ED8-8171E0057C2C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6EFDE-0B06-2E64-C17B-1BA8F69F885D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A09996-7BCE-8DE0-D97A-6C712707BF6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8428BF-A144-4315-3D3A-A7B874840045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FB32A2-096F-03F0-CAC4-786B380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801352"/>
              </p:ext>
            </p:extLst>
          </p:nvPr>
        </p:nvGraphicFramePr>
        <p:xfrm>
          <a:off x="1450975" y="1681355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722339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55287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획득할 수 있는 버프 효과가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46142A9-DB52-AF07-8F76-E9223A10791E}"/>
              </a:ext>
            </a:extLst>
          </p:cNvPr>
          <p:cNvSpPr txBox="1"/>
          <p:nvPr/>
        </p:nvSpPr>
        <p:spPr>
          <a:xfrm>
            <a:off x="4850143" y="1463795"/>
            <a:ext cx="4364977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효과는 양상이 기록된 후부터 적용되고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모드가 종료되어도 버프 효과는 지속 시간 동안 유지됩니다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162231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419751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1681355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35891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3950967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507429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2EC-8E4B-C79B-7747-02B5EDE4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B41D-50A9-2ADD-0CA3-1BDC166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30D4D-E3A7-1F85-36D3-C25F20493BF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34C4E-D6A1-92A9-0C9B-D637108377A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599D7-FB14-764C-46B6-E996D3F0926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938465-2C73-B72E-FC45-E38D2CF85737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7C421B6E-D66F-CDB5-F085-BAEE1501AC09}"/>
              </a:ext>
            </a:extLst>
          </p:cNvPr>
          <p:cNvGrpSpPr/>
          <p:nvPr/>
        </p:nvGrpSpPr>
        <p:grpSpPr>
          <a:xfrm>
            <a:off x="1450975" y="990700"/>
            <a:ext cx="4850811" cy="4903956"/>
            <a:chOff x="1450975" y="990700"/>
            <a:chExt cx="4850811" cy="4903956"/>
          </a:xfrm>
        </p:grpSpPr>
        <p:grpSp>
          <p:nvGrpSpPr>
            <p:cNvPr id="1218" name="그룹 1217">
              <a:extLst>
                <a:ext uri="{FF2B5EF4-FFF2-40B4-BE49-F238E27FC236}">
                  <a16:creationId xmlns:a16="http://schemas.microsoft.com/office/drawing/2014/main" id="{2FA48267-CC4F-415A-D6D5-C9B182931377}"/>
                </a:ext>
              </a:extLst>
            </p:cNvPr>
            <p:cNvGrpSpPr/>
            <p:nvPr/>
          </p:nvGrpSpPr>
          <p:grpSpPr>
            <a:xfrm>
              <a:off x="1450975" y="990700"/>
              <a:ext cx="4850811" cy="4903956"/>
              <a:chOff x="1450975" y="1268032"/>
              <a:chExt cx="5251847" cy="48076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F9B4D5-FDCD-60C0-6DED-9174208CA783}"/>
                  </a:ext>
                </a:extLst>
              </p:cNvPr>
              <p:cNvGrpSpPr/>
              <p:nvPr/>
            </p:nvGrpSpPr>
            <p:grpSpPr>
              <a:xfrm>
                <a:off x="1450975" y="1268032"/>
                <a:ext cx="5251847" cy="371869"/>
                <a:chOff x="2690850" y="1422814"/>
                <a:chExt cx="5251847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EDE90C9-DE98-9EE9-3A24-7FD88A7DDCE9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5251847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D4A5F-1541-D892-5A5B-4A2E1B2305F7}"/>
                    </a:ext>
                  </a:extLst>
                </p:cNvPr>
                <p:cNvSpPr txBox="1"/>
                <p:nvPr/>
              </p:nvSpPr>
              <p:spPr>
                <a:xfrm>
                  <a:off x="5066704" y="1493788"/>
                  <a:ext cx="500137" cy="229921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05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6A9D37-6E88-52C6-ACED-D32823F1E55C}"/>
                    </a:ext>
                  </a:extLst>
                </p:cNvPr>
                <p:cNvSpPr txBox="1"/>
                <p:nvPr/>
              </p:nvSpPr>
              <p:spPr>
                <a:xfrm>
                  <a:off x="7607634" y="1454860"/>
                  <a:ext cx="89768" cy="2368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A8D4266-1254-213F-7BFC-234D2AC06359}"/>
                  </a:ext>
                </a:extLst>
              </p:cNvPr>
              <p:cNvSpPr/>
              <p:nvPr/>
            </p:nvSpPr>
            <p:spPr>
              <a:xfrm>
                <a:off x="1450975" y="1639901"/>
                <a:ext cx="5251847" cy="4435779"/>
              </a:xfrm>
              <a:prstGeom prst="rect">
                <a:avLst/>
              </a:prstGeom>
              <a:blipFill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30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A2E86D02-15F5-A551-1BB1-807D2B9E9666}"/>
                </a:ext>
              </a:extLst>
            </p:cNvPr>
            <p:cNvGrpSpPr/>
            <p:nvPr/>
          </p:nvGrpSpPr>
          <p:grpSpPr>
            <a:xfrm>
              <a:off x="1620418" y="1481169"/>
              <a:ext cx="4511923" cy="4330122"/>
              <a:chOff x="1620418" y="1481169"/>
              <a:chExt cx="4511923" cy="4330122"/>
            </a:xfrm>
          </p:grpSpPr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E86E1954-51B1-B080-05B6-2E20086624FF}"/>
                  </a:ext>
                </a:extLst>
              </p:cNvPr>
              <p:cNvGrpSpPr/>
              <p:nvPr/>
            </p:nvGrpSpPr>
            <p:grpSpPr>
              <a:xfrm>
                <a:off x="1620418" y="1481169"/>
                <a:ext cx="1339813" cy="2574435"/>
                <a:chOff x="1620418" y="1481169"/>
                <a:chExt cx="1339813" cy="2574435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043AF6-FFF2-D1DD-E8B1-032E1D1B00D2}"/>
                    </a:ext>
                  </a:extLst>
                </p:cNvPr>
                <p:cNvSpPr/>
                <p:nvPr/>
              </p:nvSpPr>
              <p:spPr>
                <a:xfrm>
                  <a:off x="1620418" y="1481169"/>
                  <a:ext cx="1339813" cy="2574435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rgbClr val="760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B5451E01-556B-0741-6AC1-1C31A230E773}"/>
                    </a:ext>
                  </a:extLst>
                </p:cNvPr>
                <p:cNvGrpSpPr/>
                <p:nvPr/>
              </p:nvGrpSpPr>
              <p:grpSpPr>
                <a:xfrm>
                  <a:off x="1620418" y="2349940"/>
                  <a:ext cx="1339813" cy="1613211"/>
                  <a:chOff x="1620418" y="2349940"/>
                  <a:chExt cx="1339813" cy="1613211"/>
                </a:xfrm>
              </p:grpSpPr>
              <p:grpSp>
                <p:nvGrpSpPr>
                  <p:cNvPr id="1141" name="그룹 1140">
                    <a:extLst>
                      <a:ext uri="{FF2B5EF4-FFF2-40B4-BE49-F238E27FC236}">
                        <a16:creationId xmlns:a16="http://schemas.microsoft.com/office/drawing/2014/main" id="{059B4F02-8B8E-0445-BB89-F15B44BE8F45}"/>
                      </a:ext>
                    </a:extLst>
                  </p:cNvPr>
                  <p:cNvGrpSpPr/>
                  <p:nvPr/>
                </p:nvGrpSpPr>
                <p:grpSpPr>
                  <a:xfrm>
                    <a:off x="1722185" y="2433179"/>
                    <a:ext cx="502431" cy="693847"/>
                    <a:chOff x="1722185" y="2433179"/>
                    <a:chExt cx="502431" cy="693847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4422350-88B5-9FA2-1549-99CED2B24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2185" y="2433179"/>
                      <a:ext cx="502431" cy="502431"/>
                      <a:chOff x="8693843" y="5565892"/>
                      <a:chExt cx="1110207" cy="1110207"/>
                    </a:xfrm>
                  </p:grpSpPr>
                  <p:sp>
                    <p:nvSpPr>
                      <p:cNvPr id="33" name="타원 32">
                        <a:extLst>
                          <a:ext uri="{FF2B5EF4-FFF2-40B4-BE49-F238E27FC236}">
                            <a16:creationId xmlns:a16="http://schemas.microsoft.com/office/drawing/2014/main" id="{C1EE1453-EE29-29E8-8447-71BB63506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38" name="그림 37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BA7674F-D1E3-F030-604F-FBB6A0DE4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87" t="77504" r="86918" b="8884"/>
                      <a:stretch/>
                    </p:blipFill>
                    <p:spPr>
                      <a:xfrm>
                        <a:off x="8782222" y="5654271"/>
                        <a:ext cx="933449" cy="93344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02AC1325-AB9B-FAEA-1A93-5242EE9AF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289D131E-CA9A-7084-3733-F5A450FF73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5830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0" name="그룹 1139">
                    <a:extLst>
                      <a:ext uri="{FF2B5EF4-FFF2-40B4-BE49-F238E27FC236}">
                        <a16:creationId xmlns:a16="http://schemas.microsoft.com/office/drawing/2014/main" id="{DF646FA6-9E1D-BEB8-2BAF-86436440F359}"/>
                      </a:ext>
                    </a:extLst>
                  </p:cNvPr>
                  <p:cNvGrpSpPr/>
                  <p:nvPr/>
                </p:nvGrpSpPr>
                <p:grpSpPr>
                  <a:xfrm>
                    <a:off x="2356034" y="2433179"/>
                    <a:ext cx="502431" cy="693847"/>
                    <a:chOff x="2356034" y="2433179"/>
                    <a:chExt cx="502431" cy="693847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7A5E09E-97B6-B6AB-AC53-BE27DE17EC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6034" y="2433179"/>
                      <a:ext cx="502431" cy="502431"/>
                      <a:chOff x="12142006" y="5565892"/>
                      <a:chExt cx="1110207" cy="1110207"/>
                    </a:xfrm>
                  </p:grpSpPr>
                  <p:sp>
                    <p:nvSpPr>
                      <p:cNvPr id="54" name="타원 53">
                        <a:extLst>
                          <a:ext uri="{FF2B5EF4-FFF2-40B4-BE49-F238E27FC236}">
                            <a16:creationId xmlns:a16="http://schemas.microsoft.com/office/drawing/2014/main" id="{87F181BA-1457-6FA1-225C-CB3E46166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3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5" name="그림 54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F1A5483-6709-CFBB-0667-03F8EDF6A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44" t="77749" r="52766" b="9342"/>
                      <a:stretch/>
                    </p:blipFill>
                    <p:spPr>
                      <a:xfrm>
                        <a:off x="12254459" y="5678345"/>
                        <a:ext cx="885300" cy="8853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24" name="타원 1023">
                        <a:extLst>
                          <a:ext uri="{FF2B5EF4-FFF2-40B4-BE49-F238E27FC236}">
                            <a16:creationId xmlns:a16="http://schemas.microsoft.com/office/drawing/2014/main" id="{8EF18CCA-603C-7495-B9E5-1057B7F4C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6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3EA5B8F-2938-29C5-6369-0980C0201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9679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AA38E4BE-E961-C62A-D788-94916843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42" name="그룹 1141">
                    <a:extLst>
                      <a:ext uri="{FF2B5EF4-FFF2-40B4-BE49-F238E27FC236}">
                        <a16:creationId xmlns:a16="http://schemas.microsoft.com/office/drawing/2014/main" id="{7B42DCB5-A3C1-CE1D-E121-202BC24FEFD3}"/>
                      </a:ext>
                    </a:extLst>
                  </p:cNvPr>
                  <p:cNvGrpSpPr/>
                  <p:nvPr/>
                </p:nvGrpSpPr>
                <p:grpSpPr>
                  <a:xfrm>
                    <a:off x="1721441" y="3268388"/>
                    <a:ext cx="502431" cy="694763"/>
                    <a:chOff x="1721441" y="3268388"/>
                    <a:chExt cx="502431" cy="69476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087B0DC8-C3EB-4DF3-FAD5-1FB96D80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1441" y="3268388"/>
                      <a:ext cx="502431" cy="502431"/>
                      <a:chOff x="8693843" y="2110989"/>
                      <a:chExt cx="1110207" cy="1110207"/>
                    </a:xfrm>
                  </p:grpSpPr>
                  <p:sp>
                    <p:nvSpPr>
                      <p:cNvPr id="15" name="타원 14">
                        <a:extLst>
                          <a:ext uri="{FF2B5EF4-FFF2-40B4-BE49-F238E27FC236}">
                            <a16:creationId xmlns:a16="http://schemas.microsoft.com/office/drawing/2014/main" id="{71642D3E-A47C-29BA-70A7-842C8403D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6" name="그림 15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CF61B6C-4A76-8F71-F40D-C38FDFF31D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1" t="29945" r="87326" b="57378"/>
                      <a:stretch/>
                    </p:blipFill>
                    <p:spPr>
                      <a:xfrm>
                        <a:off x="8814270" y="2231416"/>
                        <a:ext cx="869353" cy="869353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7" name="타원 16">
                        <a:extLst>
                          <a:ext uri="{FF2B5EF4-FFF2-40B4-BE49-F238E27FC236}">
                            <a16:creationId xmlns:a16="http://schemas.microsoft.com/office/drawing/2014/main" id="{C0AB1374-4B3E-556D-6320-DDADF7DC8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465CC12-87DB-27C3-F24D-40CC69BA70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4370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3" name="그룹 1142">
                    <a:extLst>
                      <a:ext uri="{FF2B5EF4-FFF2-40B4-BE49-F238E27FC236}">
                        <a16:creationId xmlns:a16="http://schemas.microsoft.com/office/drawing/2014/main" id="{3548C73C-19A8-2A92-BEAD-514624EABC05}"/>
                      </a:ext>
                    </a:extLst>
                  </p:cNvPr>
                  <p:cNvGrpSpPr/>
                  <p:nvPr/>
                </p:nvGrpSpPr>
                <p:grpSpPr>
                  <a:xfrm>
                    <a:off x="2355290" y="3268388"/>
                    <a:ext cx="502431" cy="694763"/>
                    <a:chOff x="2355290" y="3268388"/>
                    <a:chExt cx="502431" cy="69476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80855A89-A576-0F17-CEAC-58F3ED599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5290" y="3268388"/>
                      <a:ext cx="502431" cy="502431"/>
                      <a:chOff x="8693843" y="3830443"/>
                      <a:chExt cx="1110207" cy="1110207"/>
                    </a:xfrm>
                  </p:grpSpPr>
                  <p:sp>
                    <p:nvSpPr>
                      <p:cNvPr id="23" name="타원 22">
                        <a:extLst>
                          <a:ext uri="{FF2B5EF4-FFF2-40B4-BE49-F238E27FC236}">
                            <a16:creationId xmlns:a16="http://schemas.microsoft.com/office/drawing/2014/main" id="{5B4D0E46-C804-AE55-F4B3-9EFF2F4782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4" name="그림 2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933630-6E60-375E-626A-F38FFB1BB6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69" t="53666" r="87355" b="33306"/>
                      <a:stretch/>
                    </p:blipFill>
                    <p:spPr>
                      <a:xfrm>
                        <a:off x="8802224" y="3938824"/>
                        <a:ext cx="893444" cy="893444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D503A5CD-0E73-378C-52F3-37553E825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E7C04C7-CFBF-5AE4-D651-88F6B3472B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19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2" name="직선 연결선 1111">
                    <a:extLst>
                      <a:ext uri="{FF2B5EF4-FFF2-40B4-BE49-F238E27FC236}">
                        <a16:creationId xmlns:a16="http://schemas.microsoft.com/office/drawing/2014/main" id="{588B054C-F56D-590A-11CD-61826DDD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그룹 1148">
                  <a:extLst>
                    <a:ext uri="{FF2B5EF4-FFF2-40B4-BE49-F238E27FC236}">
                      <a16:creationId xmlns:a16="http://schemas.microsoft.com/office/drawing/2014/main" id="{02912E90-AD5F-3B21-0663-834D726AF922}"/>
                    </a:ext>
                  </a:extLst>
                </p:cNvPr>
                <p:cNvGrpSpPr/>
                <p:nvPr/>
              </p:nvGrpSpPr>
              <p:grpSpPr>
                <a:xfrm>
                  <a:off x="1801217" y="1601338"/>
                  <a:ext cx="978216" cy="531794"/>
                  <a:chOff x="1801217" y="1598285"/>
                  <a:chExt cx="978216" cy="531794"/>
                </a:xfrm>
              </p:grpSpPr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27F5E817-5F0C-1105-1542-5910BB6B2C00}"/>
                      </a:ext>
                    </a:extLst>
                  </p:cNvPr>
                  <p:cNvGrpSpPr/>
                  <p:nvPr/>
                </p:nvGrpSpPr>
                <p:grpSpPr>
                  <a:xfrm>
                    <a:off x="1801217" y="1598285"/>
                    <a:ext cx="978216" cy="531794"/>
                    <a:chOff x="2672603" y="4695207"/>
                    <a:chExt cx="1221477" cy="664040"/>
                  </a:xfrm>
                  <a:effectLst>
                    <a:glow rad="38100">
                      <a:srgbClr val="760000"/>
                    </a:glow>
                  </a:effectLst>
                </p:grpSpPr>
                <p:pic>
                  <p:nvPicPr>
                    <p:cNvPr id="1058" name="Picture 2">
                      <a:extLst>
                        <a:ext uri="{FF2B5EF4-FFF2-40B4-BE49-F238E27FC236}">
                          <a16:creationId xmlns:a16="http://schemas.microsoft.com/office/drawing/2014/main" id="{39093E0C-3A81-0B32-DB59-F9059B38901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2672603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AD23FE54-212C-E21E-FF33-A84AE748BA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 flipH="1">
                      <a:off x="3317198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77A6C7-C2E6-4BD2-0943-D025AD5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64" y="1987942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도전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81275A71-03B0-7EDE-2E00-C7D4B258EF17}"/>
                  </a:ext>
                </a:extLst>
              </p:cNvPr>
              <p:cNvGrpSpPr/>
              <p:nvPr/>
            </p:nvGrpSpPr>
            <p:grpSpPr>
              <a:xfrm>
                <a:off x="3206472" y="1481169"/>
                <a:ext cx="1339813" cy="2573628"/>
                <a:chOff x="3206472" y="1481169"/>
                <a:chExt cx="1339813" cy="2573628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D08B54A-B6E7-FABB-C184-9EEAA66D138D}"/>
                    </a:ext>
                  </a:extLst>
                </p:cNvPr>
                <p:cNvSpPr/>
                <p:nvPr/>
              </p:nvSpPr>
              <p:spPr>
                <a:xfrm>
                  <a:off x="3206472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0" name="그룹 1149">
                  <a:extLst>
                    <a:ext uri="{FF2B5EF4-FFF2-40B4-BE49-F238E27FC236}">
                      <a16:creationId xmlns:a16="http://schemas.microsoft.com/office/drawing/2014/main" id="{E5124D1C-025B-3D8C-05AE-FFEB6FEC16A1}"/>
                    </a:ext>
                  </a:extLst>
                </p:cNvPr>
                <p:cNvGrpSpPr/>
                <p:nvPr/>
              </p:nvGrpSpPr>
              <p:grpSpPr>
                <a:xfrm>
                  <a:off x="3568014" y="1595233"/>
                  <a:ext cx="616728" cy="537899"/>
                  <a:chOff x="3568014" y="1595233"/>
                  <a:chExt cx="616728" cy="537899"/>
                </a:xfrm>
              </p:grpSpPr>
              <p:grpSp>
                <p:nvGrpSpPr>
                  <p:cNvPr id="1035" name="그룹 1034">
                    <a:extLst>
                      <a:ext uri="{FF2B5EF4-FFF2-40B4-BE49-F238E27FC236}">
                        <a16:creationId xmlns:a16="http://schemas.microsoft.com/office/drawing/2014/main" id="{4373467A-ED32-1865-A96C-E5D345686B86}"/>
                      </a:ext>
                    </a:extLst>
                  </p:cNvPr>
                  <p:cNvGrpSpPr/>
                  <p:nvPr/>
                </p:nvGrpSpPr>
                <p:grpSpPr>
                  <a:xfrm>
                    <a:off x="3568014" y="1595233"/>
                    <a:ext cx="616728" cy="537899"/>
                    <a:chOff x="1521467" y="2783773"/>
                    <a:chExt cx="970180" cy="846171"/>
                  </a:xfr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grpSpPr>
                <p:grpSp>
                  <p:nvGrpSpPr>
                    <p:cNvPr id="1048" name="그룹 1047">
                      <a:extLst>
                        <a:ext uri="{FF2B5EF4-FFF2-40B4-BE49-F238E27FC236}">
                          <a16:creationId xmlns:a16="http://schemas.microsoft.com/office/drawing/2014/main" id="{0672DCC7-4C42-7123-292B-BCEE07398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52" name="그룹 1051">
                        <a:extLst>
                          <a:ext uri="{FF2B5EF4-FFF2-40B4-BE49-F238E27FC236}">
                            <a16:creationId xmlns:a16="http://schemas.microsoft.com/office/drawing/2014/main" id="{2EDFA7FE-FB96-64E0-05D8-2E8D2EEF9A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56" name="Picture 16">
                          <a:extLst>
                            <a:ext uri="{FF2B5EF4-FFF2-40B4-BE49-F238E27FC236}">
                              <a16:creationId xmlns:a16="http://schemas.microsoft.com/office/drawing/2014/main" id="{77D2452C-156D-6AA3-6C66-074E377750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7" name="Picture 16">
                          <a:extLst>
                            <a:ext uri="{FF2B5EF4-FFF2-40B4-BE49-F238E27FC236}">
                              <a16:creationId xmlns:a16="http://schemas.microsoft.com/office/drawing/2014/main" id="{240EE6FC-1B2A-FCC2-B95D-35C966F332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53" name="그룹 1052">
                        <a:extLst>
                          <a:ext uri="{FF2B5EF4-FFF2-40B4-BE49-F238E27FC236}">
                            <a16:creationId xmlns:a16="http://schemas.microsoft.com/office/drawing/2014/main" id="{5DF5D6A1-4F28-F02C-C983-904427B3D9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54" name="Picture 16">
                          <a:extLst>
                            <a:ext uri="{FF2B5EF4-FFF2-40B4-BE49-F238E27FC236}">
                              <a16:creationId xmlns:a16="http://schemas.microsoft.com/office/drawing/2014/main" id="{25AE6410-189D-F57A-A03C-B16EBE7174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5" name="Picture 16">
                          <a:extLst>
                            <a:ext uri="{FF2B5EF4-FFF2-40B4-BE49-F238E27FC236}">
                              <a16:creationId xmlns:a16="http://schemas.microsoft.com/office/drawing/2014/main" id="{179A1DF4-2B03-25E8-4EA5-089D338A2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49" name="그룹 1048">
                      <a:extLst>
                        <a:ext uri="{FF2B5EF4-FFF2-40B4-BE49-F238E27FC236}">
                          <a16:creationId xmlns:a16="http://schemas.microsoft.com/office/drawing/2014/main" id="{36938E71-DEDC-0B00-9C92-A1001F058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50" name="Picture 16">
                        <a:extLst>
                          <a:ext uri="{FF2B5EF4-FFF2-40B4-BE49-F238E27FC236}">
                            <a16:creationId xmlns:a16="http://schemas.microsoft.com/office/drawing/2014/main" id="{B94527BE-E477-A7DB-835E-C71F95C91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1" name="Picture 16">
                        <a:extLst>
                          <a:ext uri="{FF2B5EF4-FFF2-40B4-BE49-F238E27FC236}">
                            <a16:creationId xmlns:a16="http://schemas.microsoft.com/office/drawing/2014/main" id="{4C22F132-BCD3-3C0B-68C0-E8935903C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D75F99-44AF-E261-3A5A-F2946A704518}"/>
                      </a:ext>
                    </a:extLst>
                  </p:cNvPr>
                  <p:cNvSpPr txBox="1"/>
                  <p:nvPr/>
                </p:nvSpPr>
                <p:spPr>
                  <a:xfrm>
                    <a:off x="3774217" y="1990995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6877097E-3AD1-7499-4DC5-442A4B02A4CE}"/>
                    </a:ext>
                  </a:extLst>
                </p:cNvPr>
                <p:cNvGrpSpPr/>
                <p:nvPr/>
              </p:nvGrpSpPr>
              <p:grpSpPr>
                <a:xfrm>
                  <a:off x="3206472" y="2349940"/>
                  <a:ext cx="1339813" cy="1613211"/>
                  <a:chOff x="3206472" y="2349940"/>
                  <a:chExt cx="1339813" cy="1613211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FF69AF9B-54ED-82EA-84A6-67CC18A918BC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2433179"/>
                    <a:ext cx="502090" cy="693847"/>
                    <a:chOff x="3307579" y="2433179"/>
                    <a:chExt cx="502090" cy="693847"/>
                  </a:xfrm>
                </p:grpSpPr>
                <p:grpSp>
                  <p:nvGrpSpPr>
                    <p:cNvPr id="1033" name="그룹 1032">
                      <a:extLst>
                        <a:ext uri="{FF2B5EF4-FFF2-40B4-BE49-F238E27FC236}">
                          <a16:creationId xmlns:a16="http://schemas.microsoft.com/office/drawing/2014/main" id="{A149A1D3-6375-7F61-2539-7CF0B7FD49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2433179"/>
                      <a:ext cx="502090" cy="502090"/>
                      <a:chOff x="10417924" y="5565892"/>
                      <a:chExt cx="1110207" cy="1110207"/>
                    </a:xfrm>
                  </p:grpSpPr>
                  <p:sp>
                    <p:nvSpPr>
                      <p:cNvPr id="1060" name="타원 1059">
                        <a:extLst>
                          <a:ext uri="{FF2B5EF4-FFF2-40B4-BE49-F238E27FC236}">
                            <a16:creationId xmlns:a16="http://schemas.microsoft.com/office/drawing/2014/main" id="{78DFFA89-B6AF-085D-F879-368B00C74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1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61" name="그림 106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F60DB91-095D-0368-010A-278E18FA1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65" t="76992" r="69855" b="8722"/>
                      <a:stretch/>
                    </p:blipFill>
                    <p:spPr>
                      <a:xfrm>
                        <a:off x="10483201" y="5631169"/>
                        <a:ext cx="979652" cy="97965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62" name="타원 1061">
                        <a:extLst>
                          <a:ext uri="{FF2B5EF4-FFF2-40B4-BE49-F238E27FC236}">
                            <a16:creationId xmlns:a16="http://schemas.microsoft.com/office/drawing/2014/main" id="{17F9E87E-869D-2478-78CD-D3A37B3A4F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4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1F8B4633-E773-A30E-D73F-EF7F334D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9" name="그룹 1138">
                    <a:extLst>
                      <a:ext uri="{FF2B5EF4-FFF2-40B4-BE49-F238E27FC236}">
                        <a16:creationId xmlns:a16="http://schemas.microsoft.com/office/drawing/2014/main" id="{A399135D-4DCC-C92E-576D-531FC582323C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2433179"/>
                    <a:ext cx="502090" cy="693847"/>
                    <a:chOff x="3941428" y="2433179"/>
                    <a:chExt cx="502090" cy="693847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98FB4700-5F59-E579-F338-51991650A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2433179"/>
                      <a:ext cx="502090" cy="502090"/>
                      <a:chOff x="7680570" y="275008"/>
                      <a:chExt cx="1110207" cy="1110207"/>
                    </a:xfrm>
                  </p:grpSpPr>
                  <p:sp>
                    <p:nvSpPr>
                      <p:cNvPr id="49" name="타원 48">
                        <a:extLst>
                          <a:ext uri="{FF2B5EF4-FFF2-40B4-BE49-F238E27FC236}">
                            <a16:creationId xmlns:a16="http://schemas.microsoft.com/office/drawing/2014/main" id="{929A66BB-960C-B030-651E-92F44B5F6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0607" y="325045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1" name="그림 5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A137AB-D72A-685F-3709-3168C58EB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153" t="5854" r="69957" b="81794"/>
                      <a:stretch/>
                    </p:blipFill>
                    <p:spPr>
                      <a:xfrm>
                        <a:off x="7812091" y="406529"/>
                        <a:ext cx="847165" cy="84716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4AC00E1B-A421-FC08-875D-D87908723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0570" y="275008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937C0DB9-C400-1BDF-0267-4D9A89543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7" name="그룹 1136">
                    <a:extLst>
                      <a:ext uri="{FF2B5EF4-FFF2-40B4-BE49-F238E27FC236}">
                        <a16:creationId xmlns:a16="http://schemas.microsoft.com/office/drawing/2014/main" id="{B6B751FA-F486-4EFB-07EB-9A453AE53670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3268388"/>
                    <a:ext cx="502090" cy="694763"/>
                    <a:chOff x="3307579" y="3268388"/>
                    <a:chExt cx="502090" cy="694763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A5AB4BD7-C67A-0B3B-1F91-B9450591A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3268388"/>
                      <a:ext cx="502090" cy="502090"/>
                      <a:chOff x="10417925" y="2110989"/>
                      <a:chExt cx="1110207" cy="1110207"/>
                    </a:xfrm>
                  </p:grpSpPr>
                  <p:sp>
                    <p:nvSpPr>
                      <p:cNvPr id="61" name="타원 60">
                        <a:extLst>
                          <a:ext uri="{FF2B5EF4-FFF2-40B4-BE49-F238E27FC236}">
                            <a16:creationId xmlns:a16="http://schemas.microsoft.com/office/drawing/2014/main" id="{B9EB3AD5-DC79-6612-DA84-04E8F6536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62" name="그림 61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9260B-FA23-7BF7-DC47-450966CBFF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471" t="29502" r="69455" b="56498"/>
                      <a:stretch/>
                    </p:blipFill>
                    <p:spPr>
                      <a:xfrm>
                        <a:off x="10493005" y="2186069"/>
                        <a:ext cx="960046" cy="960046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E4C7648F-248C-70B6-01A5-A582DD9C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C3E46473-D27A-B689-671A-5F3400D42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6" name="그룹 1135">
                    <a:extLst>
                      <a:ext uri="{FF2B5EF4-FFF2-40B4-BE49-F238E27FC236}">
                        <a16:creationId xmlns:a16="http://schemas.microsoft.com/office/drawing/2014/main" id="{31A55428-972C-1610-701D-014B38ED2C9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3268388"/>
                    <a:ext cx="502090" cy="694763"/>
                    <a:chOff x="3941428" y="3268388"/>
                    <a:chExt cx="502090" cy="694763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280E4443-DD04-71FA-4FD3-4AF43288E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3268388"/>
                      <a:ext cx="502090" cy="502090"/>
                      <a:chOff x="10417925" y="3830443"/>
                      <a:chExt cx="1110207" cy="1110207"/>
                    </a:xfrm>
                  </p:grpSpPr>
                  <p:sp>
                    <p:nvSpPr>
                      <p:cNvPr id="1026" name="타원 1025">
                        <a:extLst>
                          <a:ext uri="{FF2B5EF4-FFF2-40B4-BE49-F238E27FC236}">
                            <a16:creationId xmlns:a16="http://schemas.microsoft.com/office/drawing/2014/main" id="{6ADF5365-EC70-1CBD-C5FB-6195E4187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30" name="그림 102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DA59F55-87F5-037F-94CB-47E7645B68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0" t="54620" r="69895" b="32491"/>
                      <a:stretch/>
                    </p:blipFill>
                    <p:spPr>
                      <a:xfrm>
                        <a:off x="10531068" y="3943586"/>
                        <a:ext cx="883920" cy="88392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32" name="타원 1031">
                        <a:extLst>
                          <a:ext uri="{FF2B5EF4-FFF2-40B4-BE49-F238E27FC236}">
                            <a16:creationId xmlns:a16="http://schemas.microsoft.com/office/drawing/2014/main" id="{FF088487-7444-7E51-3777-F9E6C0C6F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C0F776F8-92EC-774F-FB2C-094272BAD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9" name="직선 연결선 1118">
                    <a:extLst>
                      <a:ext uri="{FF2B5EF4-FFF2-40B4-BE49-F238E27FC236}">
                        <a16:creationId xmlns:a16="http://schemas.microsoft.com/office/drawing/2014/main" id="{732F2ADA-0AE8-E835-5C8F-5A5CE551C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직선 연결선 1119">
                    <a:extLst>
                      <a:ext uri="{FF2B5EF4-FFF2-40B4-BE49-F238E27FC236}">
                        <a16:creationId xmlns:a16="http://schemas.microsoft.com/office/drawing/2014/main" id="{1D57EBD8-45D4-E842-7C6F-DB2819800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54" name="그룹 1153">
                <a:extLst>
                  <a:ext uri="{FF2B5EF4-FFF2-40B4-BE49-F238E27FC236}">
                    <a16:creationId xmlns:a16="http://schemas.microsoft.com/office/drawing/2014/main" id="{BC80465F-9745-BD1C-33D1-02C48B262E3E}"/>
                  </a:ext>
                </a:extLst>
              </p:cNvPr>
              <p:cNvGrpSpPr/>
              <p:nvPr/>
            </p:nvGrpSpPr>
            <p:grpSpPr>
              <a:xfrm>
                <a:off x="4792528" y="1481169"/>
                <a:ext cx="1339813" cy="2573628"/>
                <a:chOff x="4792528" y="1481169"/>
                <a:chExt cx="1339813" cy="2573628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684317-4F69-B50E-7CC7-8D8AE8CC7C6B}"/>
                    </a:ext>
                  </a:extLst>
                </p:cNvPr>
                <p:cNvSpPr/>
                <p:nvPr/>
              </p:nvSpPr>
              <p:spPr>
                <a:xfrm>
                  <a:off x="4792528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3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1" name="그룹 1150">
                  <a:extLst>
                    <a:ext uri="{FF2B5EF4-FFF2-40B4-BE49-F238E27FC236}">
                      <a16:creationId xmlns:a16="http://schemas.microsoft.com/office/drawing/2014/main" id="{A1AEA6AC-E9DA-AADD-2A7B-DEC09E4E9F31}"/>
                    </a:ext>
                  </a:extLst>
                </p:cNvPr>
                <p:cNvGrpSpPr/>
                <p:nvPr/>
              </p:nvGrpSpPr>
              <p:grpSpPr>
                <a:xfrm>
                  <a:off x="5195501" y="1599267"/>
                  <a:ext cx="533865" cy="533865"/>
                  <a:chOff x="5195501" y="1597249"/>
                  <a:chExt cx="533865" cy="533865"/>
                </a:xfrm>
              </p:grpSpPr>
              <p:pic>
                <p:nvPicPr>
                  <p:cNvPr id="1036" name="Picture 6">
                    <a:extLst>
                      <a:ext uri="{FF2B5EF4-FFF2-40B4-BE49-F238E27FC236}">
                        <a16:creationId xmlns:a16="http://schemas.microsoft.com/office/drawing/2014/main" id="{069360D5-5001-4395-0C8B-17CA02511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28" t="7528" r="6504" b="6504"/>
                  <a:stretch/>
                </p:blipFill>
                <p:spPr bwMode="auto">
                  <a:xfrm>
                    <a:off x="5195501" y="1597249"/>
                    <a:ext cx="533865" cy="533865"/>
                  </a:xfrm>
                  <a:prstGeom prst="rect">
                    <a:avLst/>
                  </a:prstGeom>
                  <a:noFill/>
                  <a:effectLst>
                    <a:glow rad="38100">
                      <a:schemeClr val="accent3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AC6E25F-C74F-1C48-7FFB-BD3367C9C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0272" y="1988977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0DC3675-BE1F-8D48-473D-D1DAAB57A6CE}"/>
                    </a:ext>
                  </a:extLst>
                </p:cNvPr>
                <p:cNvGrpSpPr/>
                <p:nvPr/>
              </p:nvGrpSpPr>
              <p:grpSpPr>
                <a:xfrm>
                  <a:off x="4792528" y="2349940"/>
                  <a:ext cx="1339813" cy="1613211"/>
                  <a:chOff x="4792528" y="2349940"/>
                  <a:chExt cx="1339813" cy="1613211"/>
                </a:xfrm>
              </p:grpSpPr>
              <p:grpSp>
                <p:nvGrpSpPr>
                  <p:cNvPr id="1135" name="그룹 1134">
                    <a:extLst>
                      <a:ext uri="{FF2B5EF4-FFF2-40B4-BE49-F238E27FC236}">
                        <a16:creationId xmlns:a16="http://schemas.microsoft.com/office/drawing/2014/main" id="{42385397-B969-A3FC-70E3-F7D2F8B47FE6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2433179"/>
                    <a:ext cx="502090" cy="693847"/>
                    <a:chOff x="4868539" y="2433179"/>
                    <a:chExt cx="502090" cy="693847"/>
                  </a:xfrm>
                </p:grpSpPr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0BA6613-3F3A-7F63-3EF3-6D52D4C328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8539" y="2433179"/>
                      <a:ext cx="502090" cy="502090"/>
                      <a:chOff x="6621698" y="-97780"/>
                      <a:chExt cx="1110207" cy="1110207"/>
                    </a:xfrm>
                  </p:grpSpPr>
                  <p:sp>
                    <p:nvSpPr>
                      <p:cNvPr id="19" name="타원 18">
                        <a:extLst>
                          <a:ext uri="{FF2B5EF4-FFF2-40B4-BE49-F238E27FC236}">
                            <a16:creationId xmlns:a16="http://schemas.microsoft.com/office/drawing/2014/main" id="{41341301-4902-1671-1747-DAF81AE6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1735" y="-47743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0" name="그림 1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98BC296-87B1-C1C6-C715-AEDF55A89E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12" t="5638" r="86852" b="80834"/>
                      <a:stretch/>
                    </p:blipFill>
                    <p:spPr>
                      <a:xfrm>
                        <a:off x="6712934" y="-6544"/>
                        <a:ext cx="927735" cy="92773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1" name="타원 20">
                        <a:extLst>
                          <a:ext uri="{FF2B5EF4-FFF2-40B4-BE49-F238E27FC236}">
                            <a16:creationId xmlns:a16="http://schemas.microsoft.com/office/drawing/2014/main" id="{BC259963-2E34-AA32-FDAF-8648BA76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1698" y="-9778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9B5BBDA3-DBA9-D5AC-12E7-3796E6B1A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0582" y="2979741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4" name="그룹 1133">
                    <a:extLst>
                      <a:ext uri="{FF2B5EF4-FFF2-40B4-BE49-F238E27FC236}">
                        <a16:creationId xmlns:a16="http://schemas.microsoft.com/office/drawing/2014/main" id="{964DE848-7B92-91AA-1FCD-C8C29F9F3029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2433179"/>
                    <a:ext cx="502090" cy="693847"/>
                    <a:chOff x="5527039" y="2433179"/>
                    <a:chExt cx="502090" cy="693847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068F9DC2-A770-DCC8-4B0E-A5C6D302C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7039" y="2433179"/>
                      <a:ext cx="502090" cy="502090"/>
                      <a:chOff x="12142008" y="375540"/>
                      <a:chExt cx="1110207" cy="1110207"/>
                    </a:xfrm>
                  </p:grpSpPr>
                  <p:sp>
                    <p:nvSpPr>
                      <p:cNvPr id="27" name="타원 26">
                        <a:extLst>
                          <a:ext uri="{FF2B5EF4-FFF2-40B4-BE49-F238E27FC236}">
                            <a16:creationId xmlns:a16="http://schemas.microsoft.com/office/drawing/2014/main" id="{1880A150-3939-D7CA-6E8E-67B9EED7F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425577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9" name="그림 28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D31BA79-2F03-EB0F-212A-272B98C7B5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775" t="5485" r="52369" b="80821"/>
                      <a:stretch/>
                    </p:blipFill>
                    <p:spPr>
                      <a:xfrm>
                        <a:off x="12227511" y="461043"/>
                        <a:ext cx="939200" cy="9392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30" name="타원 29">
                        <a:extLst>
                          <a:ext uri="{FF2B5EF4-FFF2-40B4-BE49-F238E27FC236}">
                            <a16:creationId xmlns:a16="http://schemas.microsoft.com/office/drawing/2014/main" id="{350C86DD-FDAB-C85E-B3CD-8779ECB4E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37554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39" name="TextBox 1038">
                      <a:extLst>
                        <a:ext uri="{FF2B5EF4-FFF2-40B4-BE49-F238E27FC236}">
                          <a16:creationId xmlns:a16="http://schemas.microsoft.com/office/drawing/2014/main" id="{481A7736-46A8-E4B3-25BB-EE05B4127D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6979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2" name="그룹 1131">
                    <a:extLst>
                      <a:ext uri="{FF2B5EF4-FFF2-40B4-BE49-F238E27FC236}">
                        <a16:creationId xmlns:a16="http://schemas.microsoft.com/office/drawing/2014/main" id="{94FDB1B1-14AB-5529-BF65-BD5C5ED2B0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3268388"/>
                    <a:ext cx="502090" cy="694763"/>
                    <a:chOff x="4894079" y="3268388"/>
                    <a:chExt cx="502090" cy="69476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AF0FC212-5264-284E-7E21-F56DDE37D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079" y="3268388"/>
                      <a:ext cx="502090" cy="502090"/>
                      <a:chOff x="12142008" y="2110989"/>
                      <a:chExt cx="1110207" cy="1110207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224382F0-1A4A-36CF-EABD-3370CB25F2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0" name="그림 3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691F9FE-41DA-21FD-2910-E7380E352F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606" t="29360" r="52577" b="56998"/>
                      <a:stretch/>
                    </p:blipFill>
                    <p:spPr>
                      <a:xfrm>
                        <a:off x="12229332" y="2198313"/>
                        <a:ext cx="935559" cy="93555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1" name="타원 40">
                        <a:extLst>
                          <a:ext uri="{FF2B5EF4-FFF2-40B4-BE49-F238E27FC236}">
                            <a16:creationId xmlns:a16="http://schemas.microsoft.com/office/drawing/2014/main" id="{F6D9F631-B94D-A2C7-F2E0-8E0296630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46" name="TextBox 1045">
                      <a:extLst>
                        <a:ext uri="{FF2B5EF4-FFF2-40B4-BE49-F238E27FC236}">
                          <a16:creationId xmlns:a16="http://schemas.microsoft.com/office/drawing/2014/main" id="{B79D1190-0F1A-2AD5-4DC2-A31DF8130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68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3" name="그룹 1132">
                    <a:extLst>
                      <a:ext uri="{FF2B5EF4-FFF2-40B4-BE49-F238E27FC236}">
                        <a16:creationId xmlns:a16="http://schemas.microsoft.com/office/drawing/2014/main" id="{BA5692C0-F679-118C-FAE7-229DA162F98A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3268388"/>
                    <a:ext cx="502090" cy="694763"/>
                    <a:chOff x="5501499" y="3268388"/>
                    <a:chExt cx="502090" cy="694763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FA79DC0F-2D83-D3C6-956C-2ED0B108A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1499" y="3268388"/>
                      <a:ext cx="502090" cy="502090"/>
                      <a:chOff x="12394538" y="3885065"/>
                      <a:chExt cx="1110207" cy="1110207"/>
                    </a:xfrm>
                  </p:grpSpPr>
                  <p:sp>
                    <p:nvSpPr>
                      <p:cNvPr id="43" name="타원 42">
                        <a:extLst>
                          <a:ext uri="{FF2B5EF4-FFF2-40B4-BE49-F238E27FC236}">
                            <a16:creationId xmlns:a16="http://schemas.microsoft.com/office/drawing/2014/main" id="{1DD10B33-E39F-EA73-B2FA-3D4E27CA17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44575" y="3935102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4" name="그림 4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F7DDB92-022E-DAC4-E775-BB1C12BD01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343" t="52946" r="52101" b="32386"/>
                      <a:stretch/>
                    </p:blipFill>
                    <p:spPr>
                      <a:xfrm>
                        <a:off x="12446685" y="3937212"/>
                        <a:ext cx="1005912" cy="100591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359BB6C8-1E72-8C03-16BC-011335021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4538" y="3885065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88" name="TextBox 1087">
                      <a:extLst>
                        <a:ext uri="{FF2B5EF4-FFF2-40B4-BE49-F238E27FC236}">
                          <a16:creationId xmlns:a16="http://schemas.microsoft.com/office/drawing/2014/main" id="{99EC31AC-55C2-8516-960B-BFF1A5894A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3542" y="3815866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000235C-0609-33B6-D482-86811A7D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380304D0-11DE-8AF4-3BCC-82CF37BBD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1" name="그룹 1130">
                <a:extLst>
                  <a:ext uri="{FF2B5EF4-FFF2-40B4-BE49-F238E27FC236}">
                    <a16:creationId xmlns:a16="http://schemas.microsoft.com/office/drawing/2014/main" id="{03143926-2B13-89FE-A691-D96FFD0294AF}"/>
                  </a:ext>
                </a:extLst>
              </p:cNvPr>
              <p:cNvGrpSpPr/>
              <p:nvPr/>
            </p:nvGrpSpPr>
            <p:grpSpPr>
              <a:xfrm>
                <a:off x="1620418" y="4243428"/>
                <a:ext cx="4511923" cy="1567863"/>
                <a:chOff x="1620418" y="4243428"/>
                <a:chExt cx="4511923" cy="1567863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8034F3E7-B5DB-5340-FBC1-064DE6709F71}"/>
                    </a:ext>
                  </a:extLst>
                </p:cNvPr>
                <p:cNvSpPr/>
                <p:nvPr/>
              </p:nvSpPr>
              <p:spPr>
                <a:xfrm>
                  <a:off x="1620418" y="4243428"/>
                  <a:ext cx="4511923" cy="156786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tx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224" name="그룹 1223">
                  <a:extLst>
                    <a:ext uri="{FF2B5EF4-FFF2-40B4-BE49-F238E27FC236}">
                      <a16:creationId xmlns:a16="http://schemas.microsoft.com/office/drawing/2014/main" id="{0E21D1D5-D57C-2022-BAE1-FFE6D184429F}"/>
                    </a:ext>
                  </a:extLst>
                </p:cNvPr>
                <p:cNvGrpSpPr/>
                <p:nvPr/>
              </p:nvGrpSpPr>
              <p:grpSpPr>
                <a:xfrm>
                  <a:off x="3619025" y="4287886"/>
                  <a:ext cx="514709" cy="514709"/>
                  <a:chOff x="3819722" y="4837809"/>
                  <a:chExt cx="557262" cy="557262"/>
                </a:xfrm>
              </p:grpSpPr>
              <p:pic>
                <p:nvPicPr>
                  <p:cNvPr id="1040" name="그림 1039" descr="그림, 상징, 원, 스케치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A6D562-36AD-3B02-9B58-E487FE829B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9722" y="4837809"/>
                    <a:ext cx="557262" cy="557262"/>
                  </a:xfrm>
                  <a:prstGeom prst="rect">
                    <a:avLst/>
                  </a:prstGeom>
                  <a:effectLst>
                    <a:glow rad="38100">
                      <a:schemeClr val="tx1"/>
                    </a:glow>
                  </a:effectLst>
                </p:spPr>
              </p:pic>
              <p:sp>
                <p:nvSpPr>
                  <p:cNvPr id="1220" name="TextBox 1219">
                    <a:extLst>
                      <a:ext uri="{FF2B5EF4-FFF2-40B4-BE49-F238E27FC236}">
                        <a16:creationId xmlns:a16="http://schemas.microsoft.com/office/drawing/2014/main" id="{2ED35AF2-8BEC-8846-4437-DB6D40E5A7C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745" y="5241183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발현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30" name="그룹 1129">
                  <a:extLst>
                    <a:ext uri="{FF2B5EF4-FFF2-40B4-BE49-F238E27FC236}">
                      <a16:creationId xmlns:a16="http://schemas.microsoft.com/office/drawing/2014/main" id="{A309FF70-DEB8-D18D-5F62-18BD0811412B}"/>
                    </a:ext>
                  </a:extLst>
                </p:cNvPr>
                <p:cNvGrpSpPr/>
                <p:nvPr/>
              </p:nvGrpSpPr>
              <p:grpSpPr>
                <a:xfrm>
                  <a:off x="1734716" y="4992150"/>
                  <a:ext cx="502090" cy="696277"/>
                  <a:chOff x="1734716" y="4992150"/>
                  <a:chExt cx="502090" cy="696277"/>
                </a:xfrm>
              </p:grpSpPr>
              <p:grpSp>
                <p:nvGrpSpPr>
                  <p:cNvPr id="1225" name="그룹 1224">
                    <a:extLst>
                      <a:ext uri="{FF2B5EF4-FFF2-40B4-BE49-F238E27FC236}">
                        <a16:creationId xmlns:a16="http://schemas.microsoft.com/office/drawing/2014/main" id="{4E2C2C5D-1C11-F276-5CFC-4068A642A8C0}"/>
                      </a:ext>
                    </a:extLst>
                  </p:cNvPr>
                  <p:cNvGrpSpPr/>
                  <p:nvPr/>
                </p:nvGrpSpPr>
                <p:grpSpPr>
                  <a:xfrm>
                    <a:off x="1734716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26" name="타원 1225">
                      <a:extLst>
                        <a:ext uri="{FF2B5EF4-FFF2-40B4-BE49-F238E27FC236}">
                          <a16:creationId xmlns:a16="http://schemas.microsoft.com/office/drawing/2014/main" id="{09B7EE4A-5CBD-7ED3-D364-2EEDC1C3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28" name="타원 1227">
                      <a:extLst>
                        <a:ext uri="{FF2B5EF4-FFF2-40B4-BE49-F238E27FC236}">
                          <a16:creationId xmlns:a16="http://schemas.microsoft.com/office/drawing/2014/main" id="{1D62DD0F-247F-2F7F-ED08-3421A290E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49" name="TextBox 1248">
                    <a:extLst>
                      <a:ext uri="{FF2B5EF4-FFF2-40B4-BE49-F238E27FC236}">
                        <a16:creationId xmlns:a16="http://schemas.microsoft.com/office/drawing/2014/main" id="{973B4199-A2CD-019A-B35A-19348B84B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138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9" name="그룹 1128">
                  <a:extLst>
                    <a:ext uri="{FF2B5EF4-FFF2-40B4-BE49-F238E27FC236}">
                      <a16:creationId xmlns:a16="http://schemas.microsoft.com/office/drawing/2014/main" id="{A6F8415E-BF3C-5142-E4AE-D46748266E87}"/>
                    </a:ext>
                  </a:extLst>
                </p:cNvPr>
                <p:cNvGrpSpPr/>
                <p:nvPr/>
              </p:nvGrpSpPr>
              <p:grpSpPr>
                <a:xfrm>
                  <a:off x="2490964" y="4992150"/>
                  <a:ext cx="502090" cy="696277"/>
                  <a:chOff x="2490964" y="4992150"/>
                  <a:chExt cx="502090" cy="696277"/>
                </a:xfrm>
              </p:grpSpPr>
              <p:grpSp>
                <p:nvGrpSpPr>
                  <p:cNvPr id="1229" name="그룹 1228">
                    <a:extLst>
                      <a:ext uri="{FF2B5EF4-FFF2-40B4-BE49-F238E27FC236}">
                        <a16:creationId xmlns:a16="http://schemas.microsoft.com/office/drawing/2014/main" id="{A4498DA8-9F1E-B4C2-AF3D-71859FC03960}"/>
                      </a:ext>
                    </a:extLst>
                  </p:cNvPr>
                  <p:cNvGrpSpPr/>
                  <p:nvPr/>
                </p:nvGrpSpPr>
                <p:grpSpPr>
                  <a:xfrm>
                    <a:off x="249096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0" name="타원 1229">
                      <a:extLst>
                        <a:ext uri="{FF2B5EF4-FFF2-40B4-BE49-F238E27FC236}">
                          <a16:creationId xmlns:a16="http://schemas.microsoft.com/office/drawing/2014/main" id="{5A43A033-E1B9-4AA2-18B1-EB219E04B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1" name="타원 1230">
                      <a:extLst>
                        <a:ext uri="{FF2B5EF4-FFF2-40B4-BE49-F238E27FC236}">
                          <a16:creationId xmlns:a16="http://schemas.microsoft.com/office/drawing/2014/main" id="{21DFDAA1-F243-F867-7EB9-2F616B1AC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0" name="TextBox 1249">
                    <a:extLst>
                      <a:ext uri="{FF2B5EF4-FFF2-40B4-BE49-F238E27FC236}">
                        <a16:creationId xmlns:a16="http://schemas.microsoft.com/office/drawing/2014/main" id="{D560EB41-8EFC-B2EF-A97B-370F8991593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38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8" name="그룹 1127">
                  <a:extLst>
                    <a:ext uri="{FF2B5EF4-FFF2-40B4-BE49-F238E27FC236}">
                      <a16:creationId xmlns:a16="http://schemas.microsoft.com/office/drawing/2014/main" id="{E02F637F-89C4-5B0C-CE8D-DC42F18EC20C}"/>
                    </a:ext>
                  </a:extLst>
                </p:cNvPr>
                <p:cNvGrpSpPr/>
                <p:nvPr/>
              </p:nvGrpSpPr>
              <p:grpSpPr>
                <a:xfrm>
                  <a:off x="3247212" y="4992150"/>
                  <a:ext cx="502090" cy="696277"/>
                  <a:chOff x="3247212" y="4992150"/>
                  <a:chExt cx="502090" cy="696277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78B283D6-237E-A8BA-97E9-086A40652B61}"/>
                      </a:ext>
                    </a:extLst>
                  </p:cNvPr>
                  <p:cNvGrpSpPr/>
                  <p:nvPr/>
                </p:nvGrpSpPr>
                <p:grpSpPr>
                  <a:xfrm>
                    <a:off x="3247212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3" name="타원 1232">
                      <a:extLst>
                        <a:ext uri="{FF2B5EF4-FFF2-40B4-BE49-F238E27FC236}">
                          <a16:creationId xmlns:a16="http://schemas.microsoft.com/office/drawing/2014/main" id="{043635C8-83D1-ACB0-0FB5-0447FF7A5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4" name="타원 1233">
                      <a:extLst>
                        <a:ext uri="{FF2B5EF4-FFF2-40B4-BE49-F238E27FC236}">
                          <a16:creationId xmlns:a16="http://schemas.microsoft.com/office/drawing/2014/main" id="{7C88703A-41A4-6309-B3E4-CEE01353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1" name="TextBox 1250">
                    <a:extLst>
                      <a:ext uri="{FF2B5EF4-FFF2-40B4-BE49-F238E27FC236}">
                        <a16:creationId xmlns:a16="http://schemas.microsoft.com/office/drawing/2014/main" id="{A8F39E72-8088-1871-8353-65C6262C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634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1D787BA6-4E80-1A80-014C-85B2D06428D6}"/>
                    </a:ext>
                  </a:extLst>
                </p:cNvPr>
                <p:cNvGrpSpPr/>
                <p:nvPr/>
              </p:nvGrpSpPr>
              <p:grpSpPr>
                <a:xfrm>
                  <a:off x="4003460" y="4992150"/>
                  <a:ext cx="502090" cy="696277"/>
                  <a:chOff x="4003460" y="4992150"/>
                  <a:chExt cx="502090" cy="696277"/>
                </a:xfrm>
              </p:grpSpPr>
              <p:grpSp>
                <p:nvGrpSpPr>
                  <p:cNvPr id="1235" name="그룹 1234">
                    <a:extLst>
                      <a:ext uri="{FF2B5EF4-FFF2-40B4-BE49-F238E27FC236}">
                        <a16:creationId xmlns:a16="http://schemas.microsoft.com/office/drawing/2014/main" id="{437CF1BB-26F4-E9A0-087F-84D4D4602E9F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60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6" name="타원 1235">
                      <a:extLst>
                        <a:ext uri="{FF2B5EF4-FFF2-40B4-BE49-F238E27FC236}">
                          <a16:creationId xmlns:a16="http://schemas.microsoft.com/office/drawing/2014/main" id="{49003F1D-1386-0A60-8921-2D2B18FA3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7" name="타원 1236">
                      <a:extLst>
                        <a:ext uri="{FF2B5EF4-FFF2-40B4-BE49-F238E27FC236}">
                          <a16:creationId xmlns:a16="http://schemas.microsoft.com/office/drawing/2014/main" id="{591E3BCC-FEA3-D5B8-06B7-C5212BF50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2" name="TextBox 1251">
                    <a:extLst>
                      <a:ext uri="{FF2B5EF4-FFF2-40B4-BE49-F238E27FC236}">
                        <a16:creationId xmlns:a16="http://schemas.microsoft.com/office/drawing/2014/main" id="{C995235D-870B-326E-B542-5F2E8A888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882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1AEDC118-FBA7-F855-0E4E-0340F2725449}"/>
                    </a:ext>
                  </a:extLst>
                </p:cNvPr>
                <p:cNvGrpSpPr/>
                <p:nvPr/>
              </p:nvGrpSpPr>
              <p:grpSpPr>
                <a:xfrm>
                  <a:off x="4759708" y="4992150"/>
                  <a:ext cx="502090" cy="696277"/>
                  <a:chOff x="4759708" y="4992150"/>
                  <a:chExt cx="502090" cy="696277"/>
                </a:xfrm>
              </p:grpSpPr>
              <p:grpSp>
                <p:nvGrpSpPr>
                  <p:cNvPr id="1243" name="그룹 1242">
                    <a:extLst>
                      <a:ext uri="{FF2B5EF4-FFF2-40B4-BE49-F238E27FC236}">
                        <a16:creationId xmlns:a16="http://schemas.microsoft.com/office/drawing/2014/main" id="{2409FA10-E67C-C6BE-D8B7-CE28E26635FF}"/>
                      </a:ext>
                    </a:extLst>
                  </p:cNvPr>
                  <p:cNvGrpSpPr/>
                  <p:nvPr/>
                </p:nvGrpSpPr>
                <p:grpSpPr>
                  <a:xfrm>
                    <a:off x="4759708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4" name="타원 1243">
                      <a:extLst>
                        <a:ext uri="{FF2B5EF4-FFF2-40B4-BE49-F238E27FC236}">
                          <a16:creationId xmlns:a16="http://schemas.microsoft.com/office/drawing/2014/main" id="{D0DD0E9D-DB5E-EF18-F0FD-BDBAADF87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45" name="타원 1244">
                      <a:extLst>
                        <a:ext uri="{FF2B5EF4-FFF2-40B4-BE49-F238E27FC236}">
                          <a16:creationId xmlns:a16="http://schemas.microsoft.com/office/drawing/2014/main" id="{5A9A0346-6BAA-6D7F-672C-5D531A93B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4" name="TextBox 1253">
                    <a:extLst>
                      <a:ext uri="{FF2B5EF4-FFF2-40B4-BE49-F238E27FC236}">
                        <a16:creationId xmlns:a16="http://schemas.microsoft.com/office/drawing/2014/main" id="{4C1B0985-F5F4-A355-5615-D06B9F5B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4809130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98992658-BB07-F356-C9DA-4A05AAFBABF4}"/>
                    </a:ext>
                  </a:extLst>
                </p:cNvPr>
                <p:cNvGrpSpPr/>
                <p:nvPr/>
              </p:nvGrpSpPr>
              <p:grpSpPr>
                <a:xfrm>
                  <a:off x="5515954" y="4992150"/>
                  <a:ext cx="502090" cy="696277"/>
                  <a:chOff x="5515954" y="4992150"/>
                  <a:chExt cx="502090" cy="696277"/>
                </a:xfrm>
              </p:grpSpPr>
              <p:grpSp>
                <p:nvGrpSpPr>
                  <p:cNvPr id="1246" name="그룹 1245">
                    <a:extLst>
                      <a:ext uri="{FF2B5EF4-FFF2-40B4-BE49-F238E27FC236}">
                        <a16:creationId xmlns:a16="http://schemas.microsoft.com/office/drawing/2014/main" id="{DED181F5-A5F0-F267-EE48-FD555DC353BF}"/>
                      </a:ext>
                    </a:extLst>
                  </p:cNvPr>
                  <p:cNvGrpSpPr/>
                  <p:nvPr/>
                </p:nvGrpSpPr>
                <p:grpSpPr>
                  <a:xfrm>
                    <a:off x="551595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7" name="타원 1246">
                      <a:extLst>
                        <a:ext uri="{FF2B5EF4-FFF2-40B4-BE49-F238E27FC236}">
                          <a16:creationId xmlns:a16="http://schemas.microsoft.com/office/drawing/2014/main" id="{0EE25D41-5B7F-CB2E-A2CF-15E14C6AD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1248" name="타원 1247">
                      <a:extLst>
                        <a:ext uri="{FF2B5EF4-FFF2-40B4-BE49-F238E27FC236}">
                          <a16:creationId xmlns:a16="http://schemas.microsoft.com/office/drawing/2014/main" id="{F89CA3EA-3C73-651E-CF11-1DB65D0BB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5" name="TextBox 1254">
                    <a:extLst>
                      <a:ext uri="{FF2B5EF4-FFF2-40B4-BE49-F238E27FC236}">
                        <a16:creationId xmlns:a16="http://schemas.microsoft.com/office/drawing/2014/main" id="{7960D938-0F4A-26B4-BE7A-1768388F78D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37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cxnSp>
              <p:nvCxnSpPr>
                <p:cNvPr id="1262" name="직선 연결선 1261">
                  <a:extLst>
                    <a:ext uri="{FF2B5EF4-FFF2-40B4-BE49-F238E27FC236}">
                      <a16:creationId xmlns:a16="http://schemas.microsoft.com/office/drawing/2014/main" id="{7B63231B-3BD3-ECB9-A9DA-3BFDA4F87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873" y="4902436"/>
                  <a:ext cx="44770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7" name="그룹 1276">
            <a:extLst>
              <a:ext uri="{FF2B5EF4-FFF2-40B4-BE49-F238E27FC236}">
                <a16:creationId xmlns:a16="http://schemas.microsoft.com/office/drawing/2014/main" id="{C5933FC3-48A5-8EDF-7FF7-EE2AB18C7AFE}"/>
              </a:ext>
            </a:extLst>
          </p:cNvPr>
          <p:cNvGrpSpPr/>
          <p:nvPr/>
        </p:nvGrpSpPr>
        <p:grpSpPr>
          <a:xfrm>
            <a:off x="1460890" y="647862"/>
            <a:ext cx="2760416" cy="252890"/>
            <a:chOff x="1460890" y="1085980"/>
            <a:chExt cx="2760416" cy="252890"/>
          </a:xfrm>
        </p:grpSpPr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8022777-F3D8-DD40-423E-179FD4E57AFE}"/>
                </a:ext>
              </a:extLst>
            </p:cNvPr>
            <p:cNvSpPr txBox="1"/>
            <p:nvPr/>
          </p:nvSpPr>
          <p:spPr>
            <a:xfrm>
              <a:off x="2370771" y="1085980"/>
              <a:ext cx="1850535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게이지의 버튼 클릭</a:t>
              </a:r>
              <a:endPara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7894A642-E470-F8E5-10F8-4EF06A1D9C1F}"/>
                </a:ext>
              </a:extLst>
            </p:cNvPr>
            <p:cNvCxnSpPr>
              <a:cxnSpLocks/>
              <a:stCxn id="1270" idx="2"/>
            </p:cNvCxnSpPr>
            <p:nvPr/>
          </p:nvCxnSpPr>
          <p:spPr>
            <a:xfrm>
              <a:off x="1913272" y="1338870"/>
              <a:ext cx="230803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2791C867-84D3-735E-537C-997775984E79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목록 창</a:t>
              </a:r>
            </a:p>
          </p:txBody>
        </p: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B07E8B89-CD9D-942C-4D6F-C70EEB53D79F}"/>
              </a:ext>
            </a:extLst>
          </p:cNvPr>
          <p:cNvSpPr txBox="1"/>
          <p:nvPr/>
        </p:nvSpPr>
        <p:spPr>
          <a:xfrm>
            <a:off x="4442303" y="714596"/>
            <a:ext cx="1859483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아르카나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덱을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확인하는 방법과 같습니다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37FF55AD-E2F9-B689-758E-72ABB43A299F}"/>
              </a:ext>
            </a:extLst>
          </p:cNvPr>
          <p:cNvGrpSpPr/>
          <p:nvPr/>
        </p:nvGrpSpPr>
        <p:grpSpPr>
          <a:xfrm>
            <a:off x="6819022" y="647862"/>
            <a:ext cx="2623852" cy="252890"/>
            <a:chOff x="1460890" y="1085980"/>
            <a:chExt cx="2623852" cy="252890"/>
          </a:xfrm>
        </p:grpSpPr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0DD568FE-C41F-9958-261D-E5DD5A638700}"/>
                </a:ext>
              </a:extLst>
            </p:cNvPr>
            <p:cNvSpPr txBox="1"/>
            <p:nvPr/>
          </p:nvSpPr>
          <p:spPr>
            <a:xfrm>
              <a:off x="2365653" y="1085980"/>
              <a:ext cx="1719089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아이콘에 마우스 </a:t>
              </a:r>
              <a:r>
                <a: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Hover</a:t>
              </a:r>
            </a:p>
          </p:txBody>
        </p:sp>
        <p:cxnSp>
          <p:nvCxnSpPr>
            <p:cNvPr id="1280" name="직선 연결선 1279">
              <a:extLst>
                <a:ext uri="{FF2B5EF4-FFF2-40B4-BE49-F238E27FC236}">
                  <a16:creationId xmlns:a16="http://schemas.microsoft.com/office/drawing/2014/main" id="{EC8B73B4-4ADB-EF17-8A14-5BB0CDE99D3A}"/>
                </a:ext>
              </a:extLst>
            </p:cNvPr>
            <p:cNvCxnSpPr>
              <a:cxnSpLocks/>
              <a:stCxn id="1281" idx="2"/>
            </p:cNvCxnSpPr>
            <p:nvPr/>
          </p:nvCxnSpPr>
          <p:spPr>
            <a:xfrm>
              <a:off x="1913272" y="1338870"/>
              <a:ext cx="216800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35BB6911-F303-4B59-F859-053B98BE4454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정보 창</a:t>
              </a: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C76BBDB5-A2EC-4EFB-DDB8-B50549D1D083}"/>
              </a:ext>
            </a:extLst>
          </p:cNvPr>
          <p:cNvGrpSpPr/>
          <p:nvPr/>
        </p:nvGrpSpPr>
        <p:grpSpPr>
          <a:xfrm>
            <a:off x="6818843" y="990700"/>
            <a:ext cx="4968885" cy="3537122"/>
            <a:chOff x="7008071" y="904950"/>
            <a:chExt cx="4968885" cy="3537122"/>
          </a:xfrm>
        </p:grpSpPr>
        <p:grpSp>
          <p:nvGrpSpPr>
            <p:cNvPr id="1113" name="그룹 1112">
              <a:extLst>
                <a:ext uri="{FF2B5EF4-FFF2-40B4-BE49-F238E27FC236}">
                  <a16:creationId xmlns:a16="http://schemas.microsoft.com/office/drawing/2014/main" id="{DE713AB4-AC9C-F853-901F-078F3BDD40D1}"/>
                </a:ext>
              </a:extLst>
            </p:cNvPr>
            <p:cNvGrpSpPr/>
            <p:nvPr/>
          </p:nvGrpSpPr>
          <p:grpSpPr>
            <a:xfrm>
              <a:off x="7008071" y="904950"/>
              <a:ext cx="2617790" cy="1923507"/>
              <a:chOff x="6948727" y="1476785"/>
              <a:chExt cx="2617790" cy="1923507"/>
            </a:xfrm>
          </p:grpSpPr>
          <p:sp>
            <p:nvSpPr>
              <p:cNvPr id="1345" name="직사각형 1344">
                <a:extLst>
                  <a:ext uri="{FF2B5EF4-FFF2-40B4-BE49-F238E27FC236}">
                    <a16:creationId xmlns:a16="http://schemas.microsoft.com/office/drawing/2014/main" id="{E20CF8CC-C589-F1D9-BCF2-B90A1AC1CE9C}"/>
                  </a:ext>
                </a:extLst>
              </p:cNvPr>
              <p:cNvSpPr/>
              <p:nvPr/>
            </p:nvSpPr>
            <p:spPr>
              <a:xfrm>
                <a:off x="6948730" y="1783614"/>
                <a:ext cx="2617787" cy="1616678"/>
              </a:xfrm>
              <a:prstGeom prst="rect">
                <a:avLst/>
              </a:prstGeom>
              <a:solidFill>
                <a:srgbClr val="1415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46" name="그룹 1345">
                <a:extLst>
                  <a:ext uri="{FF2B5EF4-FFF2-40B4-BE49-F238E27FC236}">
                    <a16:creationId xmlns:a16="http://schemas.microsoft.com/office/drawing/2014/main" id="{67EBDCCF-620F-7CD5-16DE-478FABD02E79}"/>
                  </a:ext>
                </a:extLst>
              </p:cNvPr>
              <p:cNvGrpSpPr/>
              <p:nvPr/>
            </p:nvGrpSpPr>
            <p:grpSpPr>
              <a:xfrm>
                <a:off x="6948730" y="1481355"/>
                <a:ext cx="2617787" cy="302258"/>
                <a:chOff x="7083640" y="1411899"/>
                <a:chExt cx="2617787" cy="302258"/>
              </a:xfrm>
            </p:grpSpPr>
            <p:sp>
              <p:nvSpPr>
                <p:cNvPr id="1361" name="직사각형 1360">
                  <a:extLst>
                    <a:ext uri="{FF2B5EF4-FFF2-40B4-BE49-F238E27FC236}">
                      <a16:creationId xmlns:a16="http://schemas.microsoft.com/office/drawing/2014/main" id="{D4E3982E-1939-2795-9BEC-3554970DF15A}"/>
                    </a:ext>
                  </a:extLst>
                </p:cNvPr>
                <p:cNvSpPr/>
                <p:nvPr/>
              </p:nvSpPr>
              <p:spPr>
                <a:xfrm>
                  <a:off x="7083640" y="1411899"/>
                  <a:ext cx="2617787" cy="302258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172BCDED-1595-2857-70A5-21A49FD65028}"/>
                    </a:ext>
                  </a:extLst>
                </p:cNvPr>
                <p:cNvSpPr txBox="1"/>
                <p:nvPr/>
              </p:nvSpPr>
              <p:spPr>
                <a:xfrm>
                  <a:off x="8174522" y="1470695"/>
                  <a:ext cx="43601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 자리</a:t>
                  </a:r>
                  <a:endPara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8F01BC92-2598-87A0-C04F-9C6DACA02240}"/>
                  </a:ext>
                </a:extLst>
              </p:cNvPr>
              <p:cNvGrpSpPr/>
              <p:nvPr/>
            </p:nvGrpSpPr>
            <p:grpSpPr>
              <a:xfrm>
                <a:off x="7016887" y="1841250"/>
                <a:ext cx="1616678" cy="629818"/>
                <a:chOff x="7151797" y="1771794"/>
                <a:chExt cx="1616678" cy="629818"/>
              </a:xfrm>
            </p:grpSpPr>
            <p:grpSp>
              <p:nvGrpSpPr>
                <p:cNvPr id="1354" name="그룹 1353">
                  <a:extLst>
                    <a:ext uri="{FF2B5EF4-FFF2-40B4-BE49-F238E27FC236}">
                      <a16:creationId xmlns:a16="http://schemas.microsoft.com/office/drawing/2014/main" id="{7B377F9E-26BB-75C7-044F-4B41C7992020}"/>
                    </a:ext>
                  </a:extLst>
                </p:cNvPr>
                <p:cNvGrpSpPr/>
                <p:nvPr/>
              </p:nvGrpSpPr>
              <p:grpSpPr>
                <a:xfrm>
                  <a:off x="7151797" y="1771794"/>
                  <a:ext cx="630000" cy="629818"/>
                  <a:chOff x="7151797" y="1771794"/>
                  <a:chExt cx="630000" cy="629818"/>
                </a:xfrm>
              </p:grpSpPr>
              <p:sp>
                <p:nvSpPr>
                  <p:cNvPr id="1359" name="직사각형 1358">
                    <a:extLst>
                      <a:ext uri="{FF2B5EF4-FFF2-40B4-BE49-F238E27FC236}">
                        <a16:creationId xmlns:a16="http://schemas.microsoft.com/office/drawing/2014/main" id="{22AF7402-3662-318B-F382-677261808D2B}"/>
                      </a:ext>
                    </a:extLst>
                  </p:cNvPr>
                  <p:cNvSpPr/>
                  <p:nvPr/>
                </p:nvSpPr>
                <p:spPr>
                  <a:xfrm>
                    <a:off x="7151797" y="1771794"/>
                    <a:ext cx="630000" cy="629818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0" name="직사각형 1359">
                    <a:extLst>
                      <a:ext uri="{FF2B5EF4-FFF2-40B4-BE49-F238E27FC236}">
                        <a16:creationId xmlns:a16="http://schemas.microsoft.com/office/drawing/2014/main" id="{A868CE9C-D7E8-A7D4-6FF6-C1F7EAA11F2A}"/>
                      </a:ext>
                    </a:extLst>
                  </p:cNvPr>
                  <p:cNvSpPr/>
                  <p:nvPr/>
                </p:nvSpPr>
                <p:spPr>
                  <a:xfrm>
                    <a:off x="7169797" y="1789703"/>
                    <a:ext cx="594000" cy="5940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270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5" name="그룹 1354">
                  <a:extLst>
                    <a:ext uri="{FF2B5EF4-FFF2-40B4-BE49-F238E27FC236}">
                      <a16:creationId xmlns:a16="http://schemas.microsoft.com/office/drawing/2014/main" id="{08E72653-2E09-3B14-DAD6-AEACC40356BA}"/>
                    </a:ext>
                  </a:extLst>
                </p:cNvPr>
                <p:cNvGrpSpPr/>
                <p:nvPr/>
              </p:nvGrpSpPr>
              <p:grpSpPr>
                <a:xfrm>
                  <a:off x="7849954" y="1819237"/>
                  <a:ext cx="918521" cy="534932"/>
                  <a:chOff x="7849954" y="1844434"/>
                  <a:chExt cx="918521" cy="534932"/>
                </a:xfrm>
              </p:grpSpPr>
              <p:sp>
                <p:nvSpPr>
                  <p:cNvPr id="1356" name="TextBox 1355">
                    <a:extLst>
                      <a:ext uri="{FF2B5EF4-FFF2-40B4-BE49-F238E27FC236}">
                        <a16:creationId xmlns:a16="http://schemas.microsoft.com/office/drawing/2014/main" id="{F1970DFE-A94D-2DBA-CA55-4BC3091AB7BC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1844434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일반</a:t>
                    </a:r>
                    <a:endParaRPr lang="en-US" altLang="ko-KR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357" name="TextBox 1356">
                    <a:extLst>
                      <a:ext uri="{FF2B5EF4-FFF2-40B4-BE49-F238E27FC236}">
                        <a16:creationId xmlns:a16="http://schemas.microsoft.com/office/drawing/2014/main" id="{4DB07BB4-0450-DEA1-B2BA-020834CC613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050345"/>
                    <a:ext cx="60593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별자리 스킬</a:t>
                    </a: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sp>
                <p:nvSpPr>
                  <p:cNvPr id="1358" name="TextBox 1357">
                    <a:extLst>
                      <a:ext uri="{FF2B5EF4-FFF2-40B4-BE49-F238E27FC236}">
                        <a16:creationId xmlns:a16="http://schemas.microsoft.com/office/drawing/2014/main" id="{D9451A99-5187-AED0-2A8E-68F0AF2FE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240867"/>
                    <a:ext cx="91852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재사용 대기시간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초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EFC0C165-8125-B812-DA7A-0AA20610003E}"/>
                  </a:ext>
                </a:extLst>
              </p:cNvPr>
              <p:cNvSpPr txBox="1"/>
              <p:nvPr/>
            </p:nvSpPr>
            <p:spPr>
              <a:xfrm>
                <a:off x="9277580" y="2557263"/>
                <a:ext cx="19877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 err="1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PvE</a:t>
                </a:r>
                <a:endParaRPr lang="en-US" altLang="ko-KR" sz="9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349" name="그룹 1348">
                <a:extLst>
                  <a:ext uri="{FF2B5EF4-FFF2-40B4-BE49-F238E27FC236}">
                    <a16:creationId xmlns:a16="http://schemas.microsoft.com/office/drawing/2014/main" id="{7400CE5A-3DC7-EF54-2ED9-A84304D01494}"/>
                  </a:ext>
                </a:extLst>
              </p:cNvPr>
              <p:cNvGrpSpPr/>
              <p:nvPr/>
            </p:nvGrpSpPr>
            <p:grpSpPr>
              <a:xfrm>
                <a:off x="7016887" y="2800359"/>
                <a:ext cx="577081" cy="326799"/>
                <a:chOff x="7151797" y="2730903"/>
                <a:chExt cx="577081" cy="326799"/>
              </a:xfrm>
            </p:grpSpPr>
            <p:sp>
              <p:nvSpPr>
                <p:cNvPr id="1352" name="TextBox 1351">
                  <a:extLst>
                    <a:ext uri="{FF2B5EF4-FFF2-40B4-BE49-F238E27FC236}">
                      <a16:creationId xmlns:a16="http://schemas.microsoft.com/office/drawing/2014/main" id="{4DA5E607-702D-1DBA-4025-ADF733BF6681}"/>
                    </a:ext>
                  </a:extLst>
                </p:cNvPr>
                <p:cNvSpPr txBox="1"/>
                <p:nvPr/>
              </p:nvSpPr>
              <p:spPr>
                <a:xfrm>
                  <a:off x="7151797" y="2730903"/>
                  <a:ext cx="57708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레벨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</a:t>
                  </a:r>
                </a:p>
              </p:txBody>
            </p:sp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931261A5-E517-78BD-BB3A-7AA7CA1FEDF2}"/>
                    </a:ext>
                  </a:extLst>
                </p:cNvPr>
                <p:cNvSpPr txBox="1"/>
                <p:nvPr/>
              </p:nvSpPr>
              <p:spPr>
                <a:xfrm>
                  <a:off x="7151797" y="2919203"/>
                  <a:ext cx="49212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소모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E441E1DE-10BE-3CB7-E318-1763E9619C84}"/>
                  </a:ext>
                </a:extLst>
              </p:cNvPr>
              <p:cNvSpPr txBox="1"/>
              <p:nvPr/>
            </p:nvSpPr>
            <p:spPr>
              <a:xfrm>
                <a:off x="7010679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</a:t>
                </a: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</a:p>
            </p:txBody>
          </p:sp>
          <p:sp>
            <p:nvSpPr>
              <p:cNvPr id="1351" name="TextBox 1350">
                <a:extLst>
                  <a:ext uri="{FF2B5EF4-FFF2-40B4-BE49-F238E27FC236}">
                    <a16:creationId xmlns:a16="http://schemas.microsoft.com/office/drawing/2014/main" id="{54772779-DD91-1ACA-274C-7141BA5151BA}"/>
                  </a:ext>
                </a:extLst>
              </p:cNvPr>
              <p:cNvSpPr txBox="1"/>
              <p:nvPr/>
            </p:nvSpPr>
            <p:spPr>
              <a:xfrm>
                <a:off x="7584160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설명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F284F523-73EB-CAAF-E7EE-C962CE3497A9}"/>
                  </a:ext>
                </a:extLst>
              </p:cNvPr>
              <p:cNvSpPr/>
              <p:nvPr/>
            </p:nvSpPr>
            <p:spPr>
              <a:xfrm>
                <a:off x="6948727" y="1476785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0" name="그룹 1109">
              <a:extLst>
                <a:ext uri="{FF2B5EF4-FFF2-40B4-BE49-F238E27FC236}">
                  <a16:creationId xmlns:a16="http://schemas.microsoft.com/office/drawing/2014/main" id="{F3D4EC39-9BBA-4D71-FD45-8AF0909BB4D0}"/>
                </a:ext>
              </a:extLst>
            </p:cNvPr>
            <p:cNvGrpSpPr/>
            <p:nvPr/>
          </p:nvGrpSpPr>
          <p:grpSpPr>
            <a:xfrm>
              <a:off x="7791772" y="1440631"/>
              <a:ext cx="2617787" cy="1930087"/>
              <a:chOff x="9313178" y="2188432"/>
              <a:chExt cx="2617787" cy="1930087"/>
            </a:xfrm>
          </p:grpSpPr>
          <p:grpSp>
            <p:nvGrpSpPr>
              <p:cNvPr id="1343" name="그룹 1342">
                <a:extLst>
                  <a:ext uri="{FF2B5EF4-FFF2-40B4-BE49-F238E27FC236}">
                    <a16:creationId xmlns:a16="http://schemas.microsoft.com/office/drawing/2014/main" id="{272A840C-391E-DFFD-7647-26DB866FBB4C}"/>
                  </a:ext>
                </a:extLst>
              </p:cNvPr>
              <p:cNvGrpSpPr/>
              <p:nvPr/>
            </p:nvGrpSpPr>
            <p:grpSpPr>
              <a:xfrm>
                <a:off x="9313178" y="2188432"/>
                <a:ext cx="2617787" cy="1930087"/>
                <a:chOff x="8617411" y="2129132"/>
                <a:chExt cx="2617787" cy="1930087"/>
              </a:xfrm>
            </p:grpSpPr>
            <p:sp>
              <p:nvSpPr>
                <p:cNvPr id="1316" name="직사각형 1315">
                  <a:extLst>
                    <a:ext uri="{FF2B5EF4-FFF2-40B4-BE49-F238E27FC236}">
                      <a16:creationId xmlns:a16="http://schemas.microsoft.com/office/drawing/2014/main" id="{732038DF-49B9-4CE4-4890-E1C15922674E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2782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17" name="그룹 1316">
                  <a:extLst>
                    <a:ext uri="{FF2B5EF4-FFF2-40B4-BE49-F238E27FC236}">
                      <a16:creationId xmlns:a16="http://schemas.microsoft.com/office/drawing/2014/main" id="{0F695521-241C-BE22-7156-D56E7D0CF3F2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41" name="직사각형 1340">
                    <a:extLst>
                      <a:ext uri="{FF2B5EF4-FFF2-40B4-BE49-F238E27FC236}">
                        <a16:creationId xmlns:a16="http://schemas.microsoft.com/office/drawing/2014/main" id="{EE86D2B9-DC40-FF2C-5FAE-72CDFBDDE12B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2" name="TextBox 1341">
                    <a:extLst>
                      <a:ext uri="{FF2B5EF4-FFF2-40B4-BE49-F238E27FC236}">
                        <a16:creationId xmlns:a16="http://schemas.microsoft.com/office/drawing/2014/main" id="{4013A9F7-472E-08D6-0660-D0CFC1DED33D}"/>
                      </a:ext>
                    </a:extLst>
                  </p:cNvPr>
                  <p:cNvSpPr txBox="1"/>
                  <p:nvPr/>
                </p:nvSpPr>
                <p:spPr>
                  <a:xfrm>
                    <a:off x="8108000" y="1470695"/>
                    <a:ext cx="5690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사자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EA11D625-F728-FD25-291F-D88A3B43DB18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34" name="그룹 1333">
                    <a:extLst>
                      <a:ext uri="{FF2B5EF4-FFF2-40B4-BE49-F238E27FC236}">
                        <a16:creationId xmlns:a16="http://schemas.microsoft.com/office/drawing/2014/main" id="{A17C9C3C-2B54-14F4-2E27-EB2660E630BC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39" name="직사각형 1338">
                      <a:extLst>
                        <a:ext uri="{FF2B5EF4-FFF2-40B4-BE49-F238E27FC236}">
                          <a16:creationId xmlns:a16="http://schemas.microsoft.com/office/drawing/2014/main" id="{6EB19D2F-C592-5141-22CA-1E7A0EC02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40" name="직사각형 1339">
                      <a:extLst>
                        <a:ext uri="{FF2B5EF4-FFF2-40B4-BE49-F238E27FC236}">
                          <a16:creationId xmlns:a16="http://schemas.microsoft.com/office/drawing/2014/main" id="{CE13A1EA-3799-E68D-76C2-6850F104C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5" name="그룹 1334">
                    <a:extLst>
                      <a:ext uri="{FF2B5EF4-FFF2-40B4-BE49-F238E27FC236}">
                        <a16:creationId xmlns:a16="http://schemas.microsoft.com/office/drawing/2014/main" id="{79FBC46B-D90B-A9B3-33C6-9EF6582EB6ED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36" name="TextBox 1335">
                      <a:extLst>
                        <a:ext uri="{FF2B5EF4-FFF2-40B4-BE49-F238E27FC236}">
                          <a16:creationId xmlns:a16="http://schemas.microsoft.com/office/drawing/2014/main" id="{06E5881C-4810-48E0-76DD-7A209C2B9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37" name="TextBox 1336">
                      <a:extLst>
                        <a:ext uri="{FF2B5EF4-FFF2-40B4-BE49-F238E27FC236}">
                          <a16:creationId xmlns:a16="http://schemas.microsoft.com/office/drawing/2014/main" id="{1F41FD71-FD66-06A4-E29A-CFEC78E68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38" name="TextBox 1337">
                      <a:extLst>
                        <a:ext uri="{FF2B5EF4-FFF2-40B4-BE49-F238E27FC236}">
                          <a16:creationId xmlns:a16="http://schemas.microsoft.com/office/drawing/2014/main" id="{F486E7E8-7273-AD98-FE82-7D2120F077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19" name="TextBox 1318">
                  <a:extLst>
                    <a:ext uri="{FF2B5EF4-FFF2-40B4-BE49-F238E27FC236}">
                      <a16:creationId xmlns:a16="http://schemas.microsoft.com/office/drawing/2014/main" id="{DF4009E8-1CDE-28CE-4F16-43E21FB109B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20" name="그룹 1319">
                  <a:extLst>
                    <a:ext uri="{FF2B5EF4-FFF2-40B4-BE49-F238E27FC236}">
                      <a16:creationId xmlns:a16="http://schemas.microsoft.com/office/drawing/2014/main" id="{2CD46EE6-C74E-8752-2273-54E480C119CC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32" name="TextBox 1331">
                    <a:extLst>
                      <a:ext uri="{FF2B5EF4-FFF2-40B4-BE49-F238E27FC236}">
                        <a16:creationId xmlns:a16="http://schemas.microsoft.com/office/drawing/2014/main" id="{0A94409C-6453-628A-2B44-5A15A8C60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33" name="TextBox 1332">
                    <a:extLst>
                      <a:ext uri="{FF2B5EF4-FFF2-40B4-BE49-F238E27FC236}">
                        <a16:creationId xmlns:a16="http://schemas.microsoft.com/office/drawing/2014/main" id="{B72AA38D-38AE-F2A4-9D11-48A46141BFF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8E7574A2-03DC-10C1-714A-B77D66F5C6C2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</a:t>
                  </a: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D9463FEF-9B53-64EC-0E95-90DDB9C6C3ED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F907DAF7-4A75-2FFA-E90E-5CE7EAF03368}"/>
                  </a:ext>
                </a:extLst>
              </p:cNvPr>
              <p:cNvSpPr/>
              <p:nvPr/>
            </p:nvSpPr>
            <p:spPr>
              <a:xfrm>
                <a:off x="9313178" y="2191724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9A7071CD-C193-F032-BDC8-13C3AD0CD48C}"/>
                </a:ext>
              </a:extLst>
            </p:cNvPr>
            <p:cNvGrpSpPr/>
            <p:nvPr/>
          </p:nvGrpSpPr>
          <p:grpSpPr>
            <a:xfrm>
              <a:off x="8575470" y="1982892"/>
              <a:ext cx="2617787" cy="1923503"/>
              <a:chOff x="10990707" y="2232250"/>
              <a:chExt cx="2617787" cy="1923503"/>
            </a:xfrm>
          </p:grpSpPr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025F1F2A-135A-6069-250B-0C2325B7131E}"/>
                  </a:ext>
                </a:extLst>
              </p:cNvPr>
              <p:cNvGrpSpPr/>
              <p:nvPr/>
            </p:nvGrpSpPr>
            <p:grpSpPr>
              <a:xfrm>
                <a:off x="10990707" y="2234533"/>
                <a:ext cx="2617787" cy="1918937"/>
                <a:chOff x="8617411" y="2129132"/>
                <a:chExt cx="2617787" cy="1918937"/>
              </a:xfrm>
            </p:grpSpPr>
            <p:sp>
              <p:nvSpPr>
                <p:cNvPr id="1072" name="직사각형 1071">
                  <a:extLst>
                    <a:ext uri="{FF2B5EF4-FFF2-40B4-BE49-F238E27FC236}">
                      <a16:creationId xmlns:a16="http://schemas.microsoft.com/office/drawing/2014/main" id="{F91D9CC0-0D6A-A491-9CED-DEDCDCD04CD1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1667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88555275-4D93-AAA9-5632-106E16028147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A4A6CB0A-215E-D48F-0366-85873B43C5E9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9095F939-ED79-AC45-9508-59F0C27CC90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475" y="1470695"/>
                    <a:ext cx="7021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쌍둥이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A561249E-37DC-C614-38B7-FFAB77E1AFD0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087" name="그룹 1086">
                    <a:extLst>
                      <a:ext uri="{FF2B5EF4-FFF2-40B4-BE49-F238E27FC236}">
                        <a16:creationId xmlns:a16="http://schemas.microsoft.com/office/drawing/2014/main" id="{2A346A87-620B-E80F-AE1E-002B33AF8D47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097" name="직사각형 1096">
                      <a:extLst>
                        <a:ext uri="{FF2B5EF4-FFF2-40B4-BE49-F238E27FC236}">
                          <a16:creationId xmlns:a16="http://schemas.microsoft.com/office/drawing/2014/main" id="{14C78A9F-8771-3032-FAE4-3C8992FD6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2" name="직사각형 1101">
                      <a:extLst>
                        <a:ext uri="{FF2B5EF4-FFF2-40B4-BE49-F238E27FC236}">
                          <a16:creationId xmlns:a16="http://schemas.microsoft.com/office/drawing/2014/main" id="{99B3D32D-623B-B3C0-A5E3-E29201156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89" name="그룹 1088">
                    <a:extLst>
                      <a:ext uri="{FF2B5EF4-FFF2-40B4-BE49-F238E27FC236}">
                        <a16:creationId xmlns:a16="http://schemas.microsoft.com/office/drawing/2014/main" id="{F751B437-8CEB-EAA2-49E3-3501176E3DF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090" name="TextBox 1089">
                      <a:extLst>
                        <a:ext uri="{FF2B5EF4-FFF2-40B4-BE49-F238E27FC236}">
                          <a16:creationId xmlns:a16="http://schemas.microsoft.com/office/drawing/2014/main" id="{7C2B1ECF-3E09-545F-CAAF-3A1861D239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91" name="TextBox 1090">
                      <a:extLst>
                        <a:ext uri="{FF2B5EF4-FFF2-40B4-BE49-F238E27FC236}">
                          <a16:creationId xmlns:a16="http://schemas.microsoft.com/office/drawing/2014/main" id="{49873B71-3A6A-F303-F261-8133833727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096" name="TextBox 1095">
                      <a:extLst>
                        <a:ext uri="{FF2B5EF4-FFF2-40B4-BE49-F238E27FC236}">
                          <a16:creationId xmlns:a16="http://schemas.microsoft.com/office/drawing/2014/main" id="{DFCC4CB6-5D98-6DA6-129C-90E3E0D14D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6E869CA7-9EA9-ACE6-DB88-F0DB02DC7F1F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EDA91FED-3EAD-D6B7-E384-9F93FDA6DF27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1B99C3CE-5E8F-3032-3111-D16B16F6E03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086" name="TextBox 1085">
                    <a:extLst>
                      <a:ext uri="{FF2B5EF4-FFF2-40B4-BE49-F238E27FC236}">
                        <a16:creationId xmlns:a16="http://schemas.microsoft.com/office/drawing/2014/main" id="{AA02845C-9291-5088-0C31-7D2B3FE73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DAA97201-0AA4-1D13-946B-39BE3FDC9788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</a:t>
                  </a: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CF64941F-5C03-533F-5A96-CB51746B1ED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C25EAD1B-42C2-791D-EE4B-4C99DD78585D}"/>
                  </a:ext>
                </a:extLst>
              </p:cNvPr>
              <p:cNvSpPr/>
              <p:nvPr/>
            </p:nvSpPr>
            <p:spPr>
              <a:xfrm>
                <a:off x="10990707" y="2232250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DEEE2913-8CC0-9E9D-BBD8-B38EE8F92044}"/>
                </a:ext>
              </a:extLst>
            </p:cNvPr>
            <p:cNvGrpSpPr/>
            <p:nvPr/>
          </p:nvGrpSpPr>
          <p:grpSpPr>
            <a:xfrm>
              <a:off x="9359169" y="2518569"/>
              <a:ext cx="2617787" cy="1923503"/>
              <a:chOff x="6862033" y="4516029"/>
              <a:chExt cx="2617787" cy="1923503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16D4BF1F-AF46-376F-B0F6-39F390587ED5}"/>
                  </a:ext>
                </a:extLst>
              </p:cNvPr>
              <p:cNvGrpSpPr/>
              <p:nvPr/>
            </p:nvGrpSpPr>
            <p:grpSpPr>
              <a:xfrm>
                <a:off x="6862033" y="4524429"/>
                <a:ext cx="2617787" cy="1906703"/>
                <a:chOff x="8617411" y="2129132"/>
                <a:chExt cx="2617787" cy="1906703"/>
              </a:xfrm>
            </p:grpSpPr>
            <p:sp>
              <p:nvSpPr>
                <p:cNvPr id="1364" name="직사각형 1363">
                  <a:extLst>
                    <a:ext uri="{FF2B5EF4-FFF2-40B4-BE49-F238E27FC236}">
                      <a16:creationId xmlns:a16="http://schemas.microsoft.com/office/drawing/2014/main" id="{CFB4426B-F8B3-6091-035C-EC8241B75807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0444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65" name="그룹 1364">
                  <a:extLst>
                    <a:ext uri="{FF2B5EF4-FFF2-40B4-BE49-F238E27FC236}">
                      <a16:creationId xmlns:a16="http://schemas.microsoft.com/office/drawing/2014/main" id="{9AF04103-2E06-AB09-BB66-93B7CF0F2CD6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80" name="직사각형 1379">
                    <a:extLst>
                      <a:ext uri="{FF2B5EF4-FFF2-40B4-BE49-F238E27FC236}">
                        <a16:creationId xmlns:a16="http://schemas.microsoft.com/office/drawing/2014/main" id="{22232E6E-60ED-BC1D-14A1-62CEFC68C794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1" name="TextBox 1380">
                    <a:extLst>
                      <a:ext uri="{FF2B5EF4-FFF2-40B4-BE49-F238E27FC236}">
                        <a16:creationId xmlns:a16="http://schemas.microsoft.com/office/drawing/2014/main" id="{73C4CE15-4D23-998B-BC18-EAAB85D1360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2959" y="1470695"/>
                    <a:ext cx="39914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유성우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66" name="그룹 1365">
                  <a:extLst>
                    <a:ext uri="{FF2B5EF4-FFF2-40B4-BE49-F238E27FC236}">
                      <a16:creationId xmlns:a16="http://schemas.microsoft.com/office/drawing/2014/main" id="{6DCC302D-642B-0C29-D7A9-BFEA42B8923B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73" name="그룹 1372">
                    <a:extLst>
                      <a:ext uri="{FF2B5EF4-FFF2-40B4-BE49-F238E27FC236}">
                        <a16:creationId xmlns:a16="http://schemas.microsoft.com/office/drawing/2014/main" id="{8E08CDA5-EDD3-0472-69ED-06FD30A30718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78" name="직사각형 1377">
                      <a:extLst>
                        <a:ext uri="{FF2B5EF4-FFF2-40B4-BE49-F238E27FC236}">
                          <a16:creationId xmlns:a16="http://schemas.microsoft.com/office/drawing/2014/main" id="{319E34CC-1C9A-C068-F4AD-C58B940D99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9" name="직사각형 1378">
                      <a:extLst>
                        <a:ext uri="{FF2B5EF4-FFF2-40B4-BE49-F238E27FC236}">
                          <a16:creationId xmlns:a16="http://schemas.microsoft.com/office/drawing/2014/main" id="{3B74092E-0D62-968F-F1BE-32343BCAA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12C9D029-C0A8-EAEC-AAAE-E6C9E189FA4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75" name="TextBox 1374">
                      <a:extLst>
                        <a:ext uri="{FF2B5EF4-FFF2-40B4-BE49-F238E27FC236}">
                          <a16:creationId xmlns:a16="http://schemas.microsoft.com/office/drawing/2014/main" id="{49D55D6C-24F3-E9CB-96E1-53BB0B27F4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76" name="TextBox 1375">
                      <a:extLst>
                        <a:ext uri="{FF2B5EF4-FFF2-40B4-BE49-F238E27FC236}">
                          <a16:creationId xmlns:a16="http://schemas.microsoft.com/office/drawing/2014/main" id="{CB2D1766-53BD-896E-C9E1-CCC4394F3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50654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77" name="TextBox 1376">
                      <a:extLst>
                        <a:ext uri="{FF2B5EF4-FFF2-40B4-BE49-F238E27FC236}">
                          <a16:creationId xmlns:a16="http://schemas.microsoft.com/office/drawing/2014/main" id="{CDB224A6-8BD7-E0F8-21D7-3E63246F6C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67" name="TextBox 1366">
                  <a:extLst>
                    <a:ext uri="{FF2B5EF4-FFF2-40B4-BE49-F238E27FC236}">
                      <a16:creationId xmlns:a16="http://schemas.microsoft.com/office/drawing/2014/main" id="{2CBDC307-B3AA-CE88-ECDC-0AAEBD15A4D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68" name="그룹 1367">
                  <a:extLst>
                    <a:ext uri="{FF2B5EF4-FFF2-40B4-BE49-F238E27FC236}">
                      <a16:creationId xmlns:a16="http://schemas.microsoft.com/office/drawing/2014/main" id="{61EE7D57-185B-0185-7805-AFBEB69FA688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71" name="TextBox 1370">
                    <a:extLst>
                      <a:ext uri="{FF2B5EF4-FFF2-40B4-BE49-F238E27FC236}">
                        <a16:creationId xmlns:a16="http://schemas.microsoft.com/office/drawing/2014/main" id="{FA9218DF-C575-6AC8-4FF7-8DF71E96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72" name="TextBox 1371">
                    <a:extLst>
                      <a:ext uri="{FF2B5EF4-FFF2-40B4-BE49-F238E27FC236}">
                        <a16:creationId xmlns:a16="http://schemas.microsoft.com/office/drawing/2014/main" id="{13D1F945-58C2-453E-38A6-924B6D42903F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69" name="TextBox 1368">
                  <a:extLst>
                    <a:ext uri="{FF2B5EF4-FFF2-40B4-BE49-F238E27FC236}">
                      <a16:creationId xmlns:a16="http://schemas.microsoft.com/office/drawing/2014/main" id="{04A43A98-EE3D-5778-8F65-6E5535E8CCFD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70" name="TextBox 1369">
                  <a:extLst>
                    <a:ext uri="{FF2B5EF4-FFF2-40B4-BE49-F238E27FC236}">
                      <a16:creationId xmlns:a16="http://schemas.microsoft.com/office/drawing/2014/main" id="{CE6C9F54-0DD9-E232-9CAD-D97FB574F26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0FE1F25B-EF17-AC3A-1743-4A7F2E4268F7}"/>
                  </a:ext>
                </a:extLst>
              </p:cNvPr>
              <p:cNvSpPr/>
              <p:nvPr/>
            </p:nvSpPr>
            <p:spPr>
              <a:xfrm>
                <a:off x="6862033" y="4516029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047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E853-A7A2-74E3-B653-8165EC72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A7F7B-A659-9C93-A5F1-C844507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B73E-F947-65D9-A424-F6F109BA32C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9A76-6FFF-B06B-8AE7-4DA27E725FD7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98720-4EBA-109C-2103-7A5F62E7C02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74E06-FBEF-0964-C0A7-AD62E27E615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3819B-A07D-1BB6-2F47-5BF783698729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99B22D-50E3-C005-D40E-D8AE3079ABE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11BABA-1C44-6B87-ABEB-4F8A952F1F02}"/>
              </a:ext>
            </a:extLst>
          </p:cNvPr>
          <p:cNvGrpSpPr/>
          <p:nvPr/>
        </p:nvGrpSpPr>
        <p:grpSpPr>
          <a:xfrm>
            <a:off x="6096000" y="819191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AD65292-8631-2296-137B-CF95B7D32162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4F4D76DA-2DF8-A843-22ED-AA46A6DB3B2F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45BECA69-DD1F-90D0-3F7F-C4E8CC257603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20FA0E52-2A32-4A10-93EB-8025361397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0306B100-A1FF-94FF-3549-C8FE9492BCD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3ACFD52C-44AB-311D-C667-6BF10F4AD0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987C838C-A47F-61BF-E0DE-64F68931CAF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5C7CB917-6B7A-FAF8-5ACC-544BC0789F47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A3B433C-E3B9-86B4-CF92-FCBDC5344C53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79709A0D-607D-7969-29F4-299F7AF4CEE1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44C26F3C-F50D-22EB-9968-E525C9C0C0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31F8839A-5D35-4713-FEC1-D492A80A74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B00D835D-57CA-CF87-B601-DDB54194D6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6B880900-CBE4-4CB0-832E-5F77E7C88A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F7B314B7-6EEC-10A7-0DE1-8B42EFCD1B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7C94857E-783E-B752-0E6E-E036604C2C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0B01C584-6734-5646-2CEE-47DAD9194D42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4732010D-42FD-80A3-C118-0582218B91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B2B7D76F-0B74-3A55-752C-37AE2C8B0DE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67720FF3-DECD-9C2B-4EC8-B07ABCC8045A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3A5379C6-EF57-0136-25CD-AA8672EB67A2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36FF672-6660-2931-E1E1-ED99AE719B7D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927702-A576-E00A-6415-7760958E5AAD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48E5D52F-96FA-844A-4A05-03640A3E42F5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3B31EDFF-D2A6-9FDC-EDCA-460CD83863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7252D9FD-CD00-449B-BBA8-556754B3D1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560F13A-210D-EC28-CC39-D011C18F31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4E1D96C-64C4-2877-45EB-A871C93526E0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DE9598BC-D054-DE01-0C66-CCB8D82C49D4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9E3AFC59-5F19-934E-D184-3B610F07C20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99697D91-885B-6967-3457-1A8882D5CF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16361187-5F0A-467A-0729-90A44A4A269C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01EC376B-77A4-CC92-1119-0FE2F6B41C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F97BFA36-99F3-3BB2-1083-DD2F87C8C9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A8DD5619-6667-1489-9E0F-8FED45A59C3A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B5CEECF0-45FF-F9EB-7E40-03D1390AAEF2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239E41-6B81-4607-CCF6-28E19D052349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3BD409-CC7F-D5BD-459B-064150E66A90}"/>
              </a:ext>
            </a:extLst>
          </p:cNvPr>
          <p:cNvGrpSpPr/>
          <p:nvPr/>
        </p:nvGrpSpPr>
        <p:grpSpPr>
          <a:xfrm>
            <a:off x="1450975" y="725335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46D0863-7658-BAE9-7A02-4BE67C42BCE7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EDA196D-4F35-6DA9-6DED-01922F5228EA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D89A427-A06B-3A28-4F3A-458B4D5A5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598275"/>
              </p:ext>
            </p:extLst>
          </p:nvPr>
        </p:nvGraphicFramePr>
        <p:xfrm>
          <a:off x="1450975" y="4961202"/>
          <a:ext cx="7412405" cy="161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37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26613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718674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88695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  <a:gridCol w="639300">
                  <a:extLst>
                    <a:ext uri="{9D8B030D-6E8A-4147-A177-3AD203B41FA5}">
                      <a16:colId xmlns:a16="http://schemas.microsoft.com/office/drawing/2014/main" val="3393571601"/>
                    </a:ext>
                  </a:extLst>
                </a:gridCol>
                <a:gridCol w="634537">
                  <a:extLst>
                    <a:ext uri="{9D8B030D-6E8A-4147-A177-3AD203B41FA5}">
                      <a16:colId xmlns:a16="http://schemas.microsoft.com/office/drawing/2014/main" val="1615954233"/>
                    </a:ext>
                  </a:extLst>
                </a:gridCol>
                <a:gridCol w="477375">
                  <a:extLst>
                    <a:ext uri="{9D8B030D-6E8A-4147-A177-3AD203B41FA5}">
                      <a16:colId xmlns:a16="http://schemas.microsoft.com/office/drawing/2014/main" val="2598484560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1404816999"/>
                    </a:ext>
                  </a:extLst>
                </a:gridCol>
                <a:gridCol w="936856">
                  <a:extLst>
                    <a:ext uri="{9D8B030D-6E8A-4147-A177-3AD203B41FA5}">
                      <a16:colId xmlns:a16="http://schemas.microsoft.com/office/drawing/2014/main" val="205699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스킬명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습득조건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string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int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int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int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int[]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int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int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int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int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185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skill_name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req_</a:t>
                      </a:r>
                      <a:r>
                        <a:rPr lang="en-US" altLang="ko-KR" sz="700" b="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condition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skill_type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skill_category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cost</a:t>
                      </a:r>
                      <a:endParaRPr lang="ko-KR" altLang="en-US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cooltime</a:t>
                      </a:r>
                      <a:endParaRPr lang="en-US" altLang="ko-KR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attack_type</a:t>
                      </a:r>
                      <a:endParaRPr lang="en-US" altLang="ko-KR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superarmor</a:t>
                      </a:r>
                      <a:endParaRPr lang="en-US" altLang="ko-KR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stagger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weak_point</a:t>
                      </a:r>
                      <a:endParaRPr lang="en-US" altLang="ko-KR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b="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85428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[0,0]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8AA825-8E35-17A9-2C10-C07B7B0AF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514189"/>
              </p:ext>
            </p:extLst>
          </p:nvPr>
        </p:nvGraphicFramePr>
        <p:xfrm>
          <a:off x="1450975" y="2658930"/>
          <a:ext cx="4140200" cy="876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07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80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양상의 스킬을 기록하도록 유도하며 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2DBA7A0-B909-776D-E041-50C4656AA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799530"/>
              </p:ext>
            </p:extLst>
          </p:nvPr>
        </p:nvGraphicFramePr>
        <p:xfrm>
          <a:off x="5659805" y="2663064"/>
          <a:ext cx="3203575" cy="876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357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07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80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기운을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끌어모아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930BBF8-7ADA-6159-9345-205E11706DBC}"/>
              </a:ext>
            </a:extLst>
          </p:cNvPr>
          <p:cNvSpPr txBox="1"/>
          <p:nvPr/>
        </p:nvSpPr>
        <p:spPr>
          <a:xfrm>
            <a:off x="1450975" y="4711431"/>
            <a:ext cx="60112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테이블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69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FDB53-708A-8379-5910-22487A3E269C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754E4-E451-E077-486F-30BB77E2EBFB}"/>
              </a:ext>
            </a:extLst>
          </p:cNvPr>
          <p:cNvSpPr txBox="1"/>
          <p:nvPr/>
        </p:nvSpPr>
        <p:spPr>
          <a:xfrm>
            <a:off x="1450975" y="5009065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양상과 버프 효과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F600A-297C-2B7B-CF84-7B74FC6CA800}"/>
              </a:ext>
            </a:extLst>
          </p:cNvPr>
          <p:cNvSpPr txBox="1"/>
          <p:nvPr/>
        </p:nvSpPr>
        <p:spPr>
          <a:xfrm>
            <a:off x="1450974" y="546342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</a:t>
            </a: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4027</TotalTime>
  <Words>1327</Words>
  <Application>Microsoft Office PowerPoint</Application>
  <PresentationFormat>와이드스크린</PresentationFormat>
  <Paragraphs>296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%</vt:lpstr>
      <vt:lpstr>%</vt:lpstr>
      <vt:lpstr>%</vt:lpstr>
      <vt:lpstr>%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206</cp:revision>
  <cp:lastPrinted>2025-01-14T11:10:08Z</cp:lastPrinted>
  <dcterms:created xsi:type="dcterms:W3CDTF">2025-01-08T09:31:21Z</dcterms:created>
  <dcterms:modified xsi:type="dcterms:W3CDTF">2025-01-26T21:32:13Z</dcterms:modified>
</cp:coreProperties>
</file>